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3" autoAdjust="0"/>
    <p:restoredTop sz="83931" autoAdjust="0"/>
  </p:normalViewPr>
  <p:slideViewPr>
    <p:cSldViewPr snapToGrid="0">
      <p:cViewPr varScale="1">
        <p:scale>
          <a:sx n="101" d="100"/>
          <a:sy n="101" d="100"/>
        </p:scale>
        <p:origin x="6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3T15:46:46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5171 17133 397 0,'0'-7'150'0,"0"0"20"16,0 3-65-16,0-3-44 0,0 1-15 16,-3 2-8-16,3 4 0 0,0 0-8 15,-7 6-11-15,-1-6 5 0,-3 0-1 16,-1 14-9-16,-10-3 0 0,3 1-1 16,1 9-4-16,2 4 0 0,2 2 0 15,4 2-5-15,2 9-4 0,1-4 5 0,1 3 4 16,0-5 4-16,4-3-2 0,3 9 5 15,-1-4 5-15,1 1 1 0,7 0-3 16,4 2 1-16,3-14-5 0,2 5-8 16,3-9-1-16,0 2-6 0,2-8-10 15,2-13-12-15,3 5-23 0,-6-9-12 16,-1-2-22-16,-2-6-116 0,-6-3-17 16,-4-8-117-16</inkml:trace>
  <inkml:trace contextRef="#ctx0" brushRef="#br0" timeOffset="850.2398">5558 17531 522 0,'0'5'189'0,"-3"-5"-12"0,3-5-103 16,0 5-16-16,-3-8-5 0,1-2-11 16,-3-5-6-16,0 0-5 0,5-6-10 15,-3-8-9-15,-5 0 0 0,1-2-12 16,3-6 5-16,-4 0-10 0,7 8 5 15,-2-5-4-15,2-3 0 0,4 3 0 16,5-4 0-16,3-6 4 0,5 4-4 16,7 3 4-16,3-2 0 0,-2 4 4 0,7 11 4 15,-7 4 0-15,-5 2 5 0,-2 18-1 16,-2 0 9-16,-7 0-5 0,3 10 4 16,-3 8-5-16,2 13-2 0,-6-8-1 15,-4 6-5-15,0 10 2 0,-4-4-6 16,-6 2 0-16,1 0-6 0,-3-1 0 15,3-15-2-15,-6 1-2 0,-1-11-1 0,-3 0 0 16,4-1 2-16,-2-5 2 0,-2 1 1 16,3-2-2-16,3 1 2 0,-1 0 3 15,3 0 3-15,8 0 5 0,3 0 2 16,1-1 6-16,-1 2 5 16,9-1 0-16,-2 1 4 0,9 2 1 0,3 1 2 15,1 0-5-15,1 0-4 0,3 2 0 16,0-2-4-16,-1-3-5 0,6-1-1 15,0 6-6-15,2-2-3 0,-2 1-9 0,-1-1-4 16,-6 7-14-16,4-7-15 0,-4 0-19 16,-7-2-18-16,-2 5-26 0,-1-12-7 15,-8 0-118-15,-1 0-158 0</inkml:trace>
  <inkml:trace contextRef="#ctx0" brushRef="#br0" timeOffset="1199.3061">6060 17008 434 0,'9'10'183'0,"0"3"9"0,3 11-8 0,-5 4-108 15,3 6-16-15,2 4-2 0,3 0-13 16,3-4 0-16,1 1-9 0,8-2-8 16,-3-5 2-16,4 1-6 0,2-2-7 15,4-13 4-15,-2-6-4 0,8-8-3 16,-1-6-4-16,-3-5-3 0,-5-15-3 16,-2-2-4-16,-12-5-7 0,0 0-7 0,-8-7-11 15,-2 2-2-15,-6-14-7 0,-1 9-20 16,0 3 0-16,-10 1-13 0,3 11-2 15,-2 16-11-15,-2 1-51 0,-2 2-69 16,2 6-126-16</inkml:trace>
  <inkml:trace contextRef="#ctx0" brushRef="#br0" timeOffset="1699.9673">7260 16888 539 0,'15'-5'192'0,"6"-4"-5"15,-9 2-94-15,-12-1-26 0,8 1-11 16,-8 3 5-16,0 4-16 0,-14 0-3 16,3 6-11-16,-6 1-10 0,3 2-2 0,-10 3-7 15,3-1 1-15,-4 7-7 0,-1-4-2 16,2 4 0-16,-5 2-4 0,2 3 0 16,-2-4 0-16,7 9 0 0,4 0-4 15,5 2 4-15,7-2 0 0,7-2 0 16,3-11 0-16,3 2 0 0,9-2 4 15,7-9-1-15,1 0 4 0,6 1 3 16,3-7-2-16,3 8 8 0,0-4-2 0,4 3-4 16,5-7 0-16,-2 6-2 0,0-6-5 15,-7 4 4-15,-10-4-4 0,-16 3 0 16,-3 5 3-16,-7 4-3 0,1 5 4 16,-9 3-4-16,-2 5 0 0,-9 1 1 15,-7 2-1-15,-4 1-3 0,-4-1 0 16,-2-6-3-16,1 0-7 0,-1-4-9 0,-2-5-15 15,-2-4-14-15,0 0-20 16,-4-4-25-16,1-6-21 0,3 1-102 0,4-13-180 16</inkml:trace>
  <inkml:trace contextRef="#ctx0" brushRef="#br0" timeOffset="2004.9731">7677 16873 406 0,'0'-9'166'0,"4"6"28"16,-4 3-49-16,6 0-57 0,-2 0-9 15,1 7-10-15,-2 2 3 0,4 8-14 0,1 7-8 16,0 7-3-16,4 15-12 0,0 2-8 15,-3 4-3-15,4 0-6 0,1 2-8 16,1-6-1-16,1-4-9 0,-1 0-3 16,-1-4-13-16,-8-8-5 0,-6-12-13 15,1-4-8-15,-1-16-15 0,-4 0-15 16,-1-8-7-16,-7-7-11 0,-1-1-17 16,-3-10-93-16,0 2-142 0</inkml:trace>
  <inkml:trace contextRef="#ctx0" brushRef="#br0" timeOffset="2199.0308">7527 16998 481 0,'4'-14'223'0,"-1"3"-9"0,9 1-31 15,1 2-77-15,1-2-21 0,9 3-12 16,2-2-22-16,2 3-10 0,3-1-17 16,4 3-5-16,4-2-9 0,5-5-7 0,8-5-9 15,2-3-7-15,-3-4-7 0,-4-1-12 16,-7 8-11-16,-6 4-19 0,-6 4-5 15,3 4-21-15,-7 4-11 0,0 0-116 16,2 6-156-16</inkml:trace>
  <inkml:trace contextRef="#ctx0" brushRef="#br0" timeOffset="2782.3136">9588 17317 633 0,'14'37'189'16,"0"-4"0"-16,-2-5-127 0,-4 0-15 16,-4-4-11-16,1-3-1 0,-5-5-7 15,2-3-11-15,-2-8-5 0,-4-5-4 16,-1-6-8-16,-2-11 4 0,-5-2 2 15,1-6-6-15,-3-14 4 0,-8-2-4 16,1-7-10-16,1-4 2 0,-4-7-4 16,3-2-1-16,8 1-3 0,6 2 0 0,4 6 3 15,3 7 4-15,3 6 5 0,8 8 4 16,2 4 0-16,7 2 4 0,3 9 5 16,2 5 4-16,4 7 3 0,0 4 0 15,4 3 9-15,0 6 8 0,5 5-5 16,4 13 0-16,6 5-1 0,-2 8-3 15,0 12-7-15,-8 13-3 0,-8-3-1 16,-11 2-7-16,-5-3 2 0,-9-3-4 0,-4-9-4 16,-4-3 0-16,-7-3-4 0,-8-6-4 15,-9 2 2-15,-3-5-3 0,-1 0-6 16,-3-8-9-16,-4-4-8 0,6-11-8 16,2-11-16-16,1-2-9 0,6-3-19 15,4-5-7-15,4-4-114 0,6 0-147 16</inkml:trace>
  <inkml:trace contextRef="#ctx0" brushRef="#br0" timeOffset="3366.6497">10584 16818 481 0,'-4'-10'167'0,"0"1"-6"16,0 3-107-16,-2 1-11 0,-4 5-14 15,1 0-8-15,-3 0-1 0,-5 9 3 16,-3 1-7-16,-5 7-6 0,-2 4 5 16,-2 4-6-16,0 6 6 0,-4 10-6 15,5 0-4-15,2 6 0 0,7 4 8 0,3-3 2 16,13-4 8-16,4 2 8 0,0-6 4 16,15-7 5-16,6 2 5 0,8-3 1 15,7-5-6-15,2-5-9 0,1-4-10 16,3-7 2-16,-6-6-9 0,-4-5-4 15,-1 0-6-15,-1 0 0 0,-7-5-8 16,-4 2 0-16,-3 0-9 0,-3-2-11 16,-8-1-7-16,0 6-15 0,-6-6-21 15,0 0-15-15,0 2-14 0,-6-3-115 16,-4-5-175-16</inkml:trace>
  <inkml:trace contextRef="#ctx0" brushRef="#br0" timeOffset="3557.14">10256 17250 662 0,'21'-5'201'0,"-2"0"0"16,6-2-123-16,-3-4-25 0,3 5-16 15,-2 1-13-15,5-1-7 0,-4-1-17 16,-4 3-17-16,-4 0-12 0,-1 6-25 15,-3-9-23-15,3 2-125 0,-1 5-170 16</inkml:trace>
  <inkml:trace contextRef="#ctx0" brushRef="#br0" timeOffset="4217.2186">11329 16788 453 0,'-8'-9'189'16,"-3"-3"-9"-16,-2 5-40 0,-5-3-87 15,-4 3-19-15,3 5-5 0,-1 2-6 16,-5 0-9-16,3 7 0 0,3-1-9 16,-2 2-5-16,3 4-5 0,1 1 5 15,3-1-5-15,0 3 1 0,3 1 4 0,4-1-5 16,1-4 5-16,6 1 0 0,0 1 0 15,0 0 0-15,6-2 9 0,1 1 1 16,9 2 7-16,0-3 10 0,4-1-2 16,3 0 8-16,5 1 1 0,-2-3 1 15,3 1-3-15,-2 5 2 0,0-3-6 16,-5 3-7-16,-10 4 1 0,-3 9-4 16,-9-2-4-16,-3 5-7 0,-2 1 3 0,-5-4-7 15,-5-6-3-15,-2 0-3 0,-2-6-3 16,-4-7-5-16,2-8-6 0,-2 0-7 15,3 0-10-15,2-8-16 0,-1-3-10 16,1-3-10-16,5-3-15 0,-5 0-9 16,8-2-111-16,3 1-159 0</inkml:trace>
  <inkml:trace contextRef="#ctx0" brushRef="#br0" timeOffset="4476.8298">11496 16807 579 0,'6'5'211'0,"5"6"-15"0,-5 3-67 16,1 8-53-16,3 0-19 0,0 10-13 15,-3 9-5-15,2 1-10 0,-1 2-8 16,-3 9-7-16,4-6-4 0,1-2-3 15,2-6-7-15,1-2-3 0,-3-14-7 16,-4-7-11-16,-6-8-20 0,0-8-11 16,0 0-18-16,0-3-11 0,-10-15-9 0,6-3-25 15,-8-5-91-15,1-9-111 0</inkml:trace>
  <inkml:trace contextRef="#ctx0" brushRef="#br0" timeOffset="4640.7459">11293 16843 600 0,'9'-3'222'16,"10"3"-19"-16,-4-7-77 0,6 2-45 16,0-1-28-16,6 1-14 0,-5-1-14 0,7 2-3 15,-5 1-15-15,4 3-7 0,-3 0-18 16,3 1-11-16,2-4-13 0,-4 3-20 16,-1 0-23-16,-5 0-22 0,0 0-99 15,-3 4-160-15</inkml:trace>
  <inkml:trace contextRef="#ctx0" brushRef="#br0" timeOffset="5133.3485">11828 17137 600 0,'17'33'197'16,"-3"2"-18"-16,2-7-101 0,-10-2-21 16,-5-9-8-16,3-2-2 0,-4-4-10 15,0-5-4-15,0-6-9 0,-4-3-1 16,0-7-13-16,-8-10 1 0,-1-8-3 15,3-14-5-15,-5-4-3 0,6-5-3 0,0-2-1 16,5-7-8-16,-3 8-1 0,7-1 5 16,0 4-3-16,0 7-5 0,9 4 12 15,9 8 1-15,6 10-2 0,2 0 5 16,0 1 5-16,4 13-2 0,-6 6 4 16,-3 0 2-16,1 8 3 0,-3 12-1 15,0 9 2-15,2-4-1 0,-3 1-1 16,-5-2 0-16,-1-4-4 0,-7-3-4 0,-5 0-3 15,0 3 0-15,-7-5 0 0,-5 3 0 16,-3-3-3-16,-3-2-7 0,-2-2 2 16,0-3-3-16,-2-2 3 0,-2-2-2 15,-3-1 3-15,-3-3 2 0,1 0 2 16,-5-1 3-16,5-4 0 0,6 5 0 16,9-4 8-16,3 1 2 0,11 6 9 15,0-3 6-15,5 4 2 0,10 7 4 0,3-4 3 16,4 3-7-16,6 2-1 0,3-3-5 15,-3 0-5-15,4 0-1 0,0 5-7 16,-1 8 0-16,0 2-3 0,4-2-5 16,-6 7-3-16,1-4-13 0,-2-2-1 15,0-4-12-15,-7-5-11 0,-1-8-18 16,-3-6-19-16,-1 0-19 0,-1 0 9 0,1-4-141 16,-3 6-162-16</inkml:trace>
  <inkml:trace contextRef="#ctx0" brushRef="#br0" timeOffset="5483.4755">12523 16747 669 0,'0'-7'188'0,"-9"-2"-1"16,-2 9-126-16,-1 0-24 0,-5 6 3 15,-1 0-11-15,1 9-4 0,1 6-9 16,-1 2 2-16,-4 3-6 0,-1 9-9 16,14-2-3-16,-6 4 4 0,1-2-1 15,10 3-3-15,7-2 5 0,6-6-1 16,5-1 4-16,-3 0-4 0,13-9-1 0,3-3 0 16,6-2-3-16,4-10 5 0,-3-5-5 15,-5 0 0-15,3-8 0 0,-2-13-5 16,-3-6 5-16,-1-9-3 0,-7-5-4 15,-7 0-10-15,-9 4 7 0,-4-6-12 16,-2 4-2-16,-10-1-9 0,-3 3-10 16,1 2-12-16,-4 10-6 0,1-2-38 0,4 8-87 15,2 6-149-15</inkml:trace>
  <inkml:trace contextRef="#ctx0" brushRef="#br0" timeOffset="5917.3905">12758 16673 579 0,'9'2'192'0,"-1"8"4"16,5-1-119-16,5 3-6 0,-1 2-8 0,6 2-5 15,3 0-9-15,1 4-10 16,1 5-7-16,3-5-7 0,0 3-7 0,0 0-8 16,-5-5-7-16,-3-2 5 0,1 0-8 15,-6-10 0-15,-5-6 0 0,0 3 0 16,-1-3 0-16,-4-4-4 0,4-3 0 16,-2-6 1-16,1 1-4 0,4-1 0 15,1 4-4-15,4-1 5 0,-1 6-1 16,4 1-4-16,-5 3 7 0,-5 0 1 15,-4 0 3-15,1 9 0 0,-10 4 3 0,6 6 1 16,-6 1 7-16,5 8-4 0,0 1 3 16,-1 5 1-16,0 2-1 0,-1 6 1 15,-3-2-4-15,6-2-1 0,2 5-3 16,0-4 0-16,4-1-6 0,-3-2-6 16,-2-3-13-16,-1-11-9 0,2-10-19 15,-3-6-18-15,-1-6-10 0,0-5-22 0,1-7-115 16,1-10-151-16</inkml:trace>
  <inkml:trace contextRef="#ctx0" brushRef="#br0" timeOffset="6383.2451">14105 16724 471 0,'-4'0'171'16,"4"-5"2"-16,-4 1-113 0,-6 2-6 0,1-2-7 15,1-1 2-15,-5-2-1 0,0 1-6 16,0 2-6-16,-4 1 8 0,-1 3-7 15,-5 0-3-15,-1 6-8 0,-12 5 6 16,1 12-11-16,-4 7-1 0,0 1-7 16,1 3-7-16,14 7-2 0,-1-3 3 15,4-4-3-15,5 2-1 0,4-3 4 16,5-2 0-16,3-5 6 0,4 8 0 0,12-6 2 16,-2 3 2-16,10-2-3 0,10-4-5 15,4-11-3-15,2 0 1 0,8-7-4 16,4-4 4-16,-11 5-4 0,1-1 2 15,-2-1-2-15,2-3 4 0,2 3-3 16,12-9 1-16,-3 7-2 0,1-4-1 16,-9 1 2-16,-2 5 0 0,-12 0-8 15,-1-2-5-15,-3 3-7 0,-6-3-8 16,-9 2-23-16,-3-6-14 0,-5 0-25 0,0 0-20 16,-3-3-129-16,-6-4-165 0</inkml:trace>
  <inkml:trace contextRef="#ctx0" brushRef="#br0" timeOffset="6681.4475">13651 17034 471 0,'4'-7'205'0,"1"5"7"15,4 2-22-15,0 0-99 0,9 0-24 16,-1-6-11-16,6 2-7 0,4 0-9 16,9-2-16-16,-5-3-9 0,5-2-2 15,-1 2-13-15,-6-3-13 0,-7 6-8 16,-6 0-25-16,-8 1-15 0,-1 5-24 15,-2 2-2-15,-2 7-127 0,5 1-170 0</inkml:trace>
  <inkml:trace contextRef="#ctx0" brushRef="#br0" timeOffset="7300.7921">14436 16887 797 0,'10'40'214'0,"4"6"-6"0,-4 4-138 16,0 2-18-16,-3-5-12 0,3-2-16 16,-2-3-2-16,0-4-7 0,-3-13-3 15,-1-5-9-15,-4-12-3 0,0-3 3 0,0-5-3 16,0-10 0-16,-2-10-3 0,-3-10 3 15,3-9-3-15,-5-9-1 0,7-2 0 16,-4-2 0-16,1-2-2 0,-7 1 6 16,3-1-3-16,-1 4-1 0,-1-4 4 15,4 9-2-15,5 3 4 0,3 7 2 16,2 8-1-16,9 14 3 0,4 6 2 0,-1 7 2 16,0 2 4-16,2 10 0 0,1 4-2 15,2 5 1-15,6 7 2 0,1 5-1 16,3 3 0-16,7 8-1 0,9 2-5 15,-2-1 2-15,3 1-1 0,-9 0-4 16,-8-3-1-16,-14-3-4 0,-7-3 3 16,-11-4-3-16,1-4 3 0,1-2-3 15,-12-3 3-15,-7-3-1 0,-11 0-2 16,-3 4 4-16,-9-7-4 0,4-4 0 0,-7-1-6 16,10-8-12-16,-7-5-15 0,8 0-14 15,-5-7-23-15,6 0-23 0,-3-9 37 16,5-4-177-16,-4-8-183 0</inkml:trace>
  <inkml:trace contextRef="#ctx0" brushRef="#br0" timeOffset="9117.9348">18073 17120 463 0,'0'25'179'0,"0"-1"8"0,1 5-81 16,1 4-30-16,-1-5-9 0,-1-6-3 0,5 10-6 16,0-10-10-16,-4-3-7 0,3 1-6 15,0-4-6-15,-4-8-4 0,1-3-8 16,-1-5-7-16,-6 0-3 0,3 0-3 16,-3-5 0-16,-1-3-4 0,0-2 3 15,-1 2-3-15,-1-6 0 0,2-2 4 16,0-6-4-16,-2-3 0 0,3-9 2 15,1-8-2-15,4-2 4 0,0 5-4 0,1 2 3 16,0 5-3-16,0 8 6 0,0 4 2 16,0 2-1-16,3 3 3 0,-3 8 1 15,3-3 2-15,0 4-4 0,-3 0 4 16,3 6-3-16,1-9-5 0,2 6 2 16,-2-5-4-16,2 2-3 0,1-4 4 15,0 0-4-15,2 0 0 0,-2 3 0 16,-1 1 0-16,0 0-4 0,-1 0 4 15,-5 1-3-15,5 2 3 0,-1 0-4 0,-4-2 4 16,4 1 0-16,-4 0-3 0,3 0 3 16,-3-3 0-16,0-2 0 0,0 3 0 15,6 3 3-15,3-2-3 0,-5 5 0 16,4 0 4-16,0 0-4 0,0 0 3 16,7 0 1-16,-15 5-4 0,15 2 5 15,4-1 0-15,-1 9 6 0,3 10-2 0,-3 6-1 16,3-2 5-16,-3 7-1 0,2 1-6 15,-3 2 3-15,0-5-9 0,0 7 5 16,0-6-2-16,3-5 0 0,-3-5 0 16,4 1-3-16,-3-17 3 0,1-2-3 15,-2-7 0-15,-2 0 0 0,-1-16-3 16,-4-7 0-16,-2-5-3 0,0-8 1 16,-3-7-4-16,-5 4-6 0,0 5-4 15,-6-5-6-15,-5 1 1 0,-3 4-10 0,-2-3-10 16,-3-6-4-16,2 11-9 0,1 6-3 15,2 4-10-15,3 10 2 0,3 12-1 16,2 5 11-16,2 3 0 0,0 8 7 16,4-1 3-16,0 1 14 0,0 2-19 15,0-2-61-15,7 6-42 0,0 2-40 16</inkml:trace>
  <inkml:trace contextRef="#ctx0" brushRef="#br0" timeOffset="9467.9994">18902 16927 406 0,'19'-16'141'0,"0"-2"29"15,-6 5-78-15,-2 1-44 0,-4-1 13 0,-7-1-12 16,0 0 4-16,0 2-4 0,-5 2-7 16,-6-5-6-16,-2 5-1 0,-3 10-6 15,-2 0-4-15,-1 5-1 0,0 4 1 16,1 14-1-16,3 7-9 0,1 6 6 15,5-1-6-15,5 6 3 0,4-3-4 16,0 0-4-16,5-10 4 0,7 3-1 16,8-8 0-16,3-3 2 0,6-6 2 15,4-9-6-15,4-5 1 0,0-6 1 0,7-4-7 16,-3-11 4-16,-6-8-8 0,0 1-2 16,-1 3 0-16,-11-6 0 0,-5-5-2 15,-13 2-1-15,-5-1 0 0,-6-6-1 16,-11 5-5-16,-11 4-10 0,-3 3-5 15,-4 0-13-15,0 8-9 0,-2 8-16 16,1 7-5-16,-3 6-16 0,4 0-8 16,1 12-81-16,1 7-30 0,7 3-123 0</inkml:trace>
  <inkml:trace contextRef="#ctx0" brushRef="#br0" timeOffset="9867.9323">20051 16710 522 0,'-19'17'189'0,"0"4"-17"15,-4 3-104-15,3 10-8 0,0-10-12 16,-2 2 4-16,6 5-7 0,1-7-1 16,4 8-4-16,-1 3-7 0,4 5-5 15,2-3-2-15,3 2-4 0,3-4-6 16,0-5-3-16,1-7-3 0,8 0 1 15,2-5-8-15,4 0-6 0,-1-1-1 16,3-9-7-16,3-2-5 0,0-6-11 0,3-3-9 16,4-7-9-16,0-4-12 0,-2-6-12 15,6 3-1-15,1-5-18 0,0-3-98 16,0 0-159-16</inkml:trace>
  <inkml:trace contextRef="#ctx0" brushRef="#br0" timeOffset="10401.5061">20348 17026 514 0,'0'16'190'15,"4"-2"-19"-15,-4 0-101 0,5 6-4 16,-5-1-23-16,0-6 4 0,0-1-10 16,0-1-6-16,0-11 0 0,-5 0-8 15,2 0 2-15,3-5-7 0,-5-9 1 0,5-7-3 16,0 2 2-16,0-18-6 0,0 1-2 15,0-3-2-15,0-5-4 0,0-7-1 16,4 3 1-16,-1-6-4 0,2 1 0 16,3 3 0-16,8 5 0 0,-1 9 0 15,3 10 5-15,0 3-2 0,0 9 3 16,-7 7 4-16,5 3 5 0,-4 4-2 0,2 0 4 16,0 5 4-16,1 8-4 0,-2 2-3 15,-1 3 2-15,-2 5-3 0,-6 2-7 16,-4 1 1-16,0 8-2 0,0 5-2 15,-5-7 1-15,-6 2-4 0,-1-5-4 16,-5-8-1-16,-2-2-5 0,0-1 1 16,-6-7-1-16,2-5-2 0,-1-1 1 15,-4-5 1-15,1 0 3 0,4-5 0 16,-1 5 3-16,-1-4 0 0,2 3 1 0,3-4 0 16,6 5 3-16,4 0 3 0,5-3 8 15,5 3 3-15,4 3 0 0,1-3 8 16,5 5 4-16,3-5 0 0,4 6 2 15,1 4 0-15,2 3-2 0,0 0-7 16,1 5-2-16,-1 5-3 0,4 2-6 16,2-5-3-16,-4 8-5 0,-1-3-10 15,0-9-13-15,-2-1-13 0,-6 0-15 0,2-9-13 16,-4-2-13-16,2 0-18 0,-2-4-14 16,-5 0-3-16,-1-6-114 0,1 0-162 15</inkml:trace>
  <inkml:trace contextRef="#ctx0" brushRef="#br0" timeOffset="10735.6133">20829 16669 691 0,'0'-3'203'16,"0"3"4"-16,7 11-121 0,-2 6-21 0,2 3-4 15,2 9-18-15,0 0-4 0,9 10-11 16,3 9-5-16,3-3-2 0,5 9-7 16,7 3-4-16,-4-11-1 0,3-14 1 15,7 1-4-15,3-19-2 0,-6-14-1 16,4 0-3-16,1-11 0 0,-13-16-7 15,-2-7 4-15,-4-8-7 0,-9 2-2 0,-7 2-1 16,-9-5-8-16,0 8-3 0,0 5-7 16,-5 2-11-16,-2-1-9 0,-4 8-22 15,0 0-16-15,-1 2-4 0,-2 6-114 16,2 2-159-16</inkml:trace>
  <inkml:trace contextRef="#ctx0" brushRef="#br0" timeOffset="11135.5431">21701 16605 522 0,'48'-15'195'16,"-7"-1"-6"-16,-13 6-109 0,-9 10 3 15,2 0-14-15,-7 0 0 0,-8 6-16 0,2 0-8 16,-8 4-16-16,0-3-7 0,-12 5-4 15,3 5-8-15,-3-3-2 0,-9 2-1 16,4 10-4-16,1-4-3 0,-2-3 3 16,-1 3-3-16,5-1 0 0,5-6 0 15,-1-4 4-15,10 2-4 0,-5-5 3 16,5 1 1-16,13 1 0 0,1-2 3 16,5 3 2-16,5-3 1 0,5 5-2 15,2 0 2-15,-1 4 0 0,-3 2-6 0,2 2 3 16,-8-1-1-16,-5-2-3 0,-5 3 0 15,-4 0 0-15,-7-4-3 0,0 10 3 16,-10 1-3-16,4-3 0 0,-9 0 0 16,-7 1-6-16,2-6 0 0,-7-8-11 15,-5 1-3-15,0-9-14 0,1-1-5 16,-2-3-23-16,-3 0-21 0,-1-10-15 16,0-1-117-16,-2-7-169 0</inkml:trace>
  <inkml:trace contextRef="#ctx0" brushRef="#br0" timeOffset="11451.7347">22177 16446 572 0,'13'0'211'0,"-2"4"-1"16,4 2-56-16,4 7-69 0,-1 9-25 0,-4 9-3 15,2 6-11-15,4 6-12 16,-1 12-3-16,0 5-10 0,9 4-5 0,-2 0-6 16,-4 11-7-16,0-4 0 0,-5 8-9 15,-5-2-13-15,-2-9-12 0,-1-11-6 16,-4-13-12-16,-1-20-6 0,-4-9-13 15,-7-9-11-15,0-6-7 0,0 0-30 16,-4-6-80-16,0-1-3 0,3 1-52 16</inkml:trace>
  <inkml:trace contextRef="#ctx0" brushRef="#br0" timeOffset="11775.8318">22058 16569 593 0,'0'-12'216'0,"5"5"-10"15,-5-1-92-15,0 0-11 16,12 3-11-16,2 1-4 0,4 6-6 0,15-2-16 16,-3 0-1-16,6 7-14 0,-1 0-14 15,8 1-6-15,-12-1-11 0,8 0-13 16,-3-7-7-16,0 0-14 0,-5 0-19 16,-3-6-23-16,-1-6-29 0,-2-2-17 15,-1 1-26-15,-4 0-129 0,6 2-185 16</inkml:trace>
  <inkml:trace contextRef="#ctx0" brushRef="#br0" timeOffset="12435.0694">23766 16479 572 0,'0'-7'199'15,"0"2"-8"-15,0 5-84 0,0-4-38 16,-4 4-7-16,4 6-6 0,0 1 4 16,0 7-8-16,0 7 0 0,0 4-2 15,0 9-7-15,0 11-4 0,0 3 0 16,0 7-8-16,4 2-3 0,-1 2-8 16,1 1-6-16,1-2-6 0,-2-4-3 0,-3-2 0 15,0-2-2-15,5-10-3 0,-5-2 3 16,-1-9-3-16,1-21 0 0,0 2-3 15,0-10-5-15,3-4 3 0,-3-11 0 16,4-14-4-16,1-8 4 0,-5-3-6 16,0-13 2-16,0-4 0 0,0 0 2 15,0-5-8-15,-7-5 1 0,2 1-7 0,5 3 0 16,0 2 2-16,0 12 7 0,0 10 0 16,12 11 2-16,2 9 7 0,8 8 6 15,4 4 0-15,0 7 7 0,5 0 2 16,3 10 0-16,7-3 7 0,11 11-1 15,2 12 3-15,4 4-4 0,-4 10-1 16,-1 13-1-16,-12 8-3 0,-3 3-4 16,-9 0-3-16,-1 0-2 0,-12-9 0 15,-11-5-3-15,-5-6 0 0,-3-2 0 0,-12-9 0 16,-6-3-6-16,-8-9 1 0,-9-6-1 16,-6-7-11-16,-10 1-2 0,-6-3-10 15,-2 0-16-15,1-7-12 0,4-3-10 16,7-3-16-16,6-9-22 0,3 0-14 15,7-4-110-15,8-1-165 0</inkml:trace>
  <inkml:trace contextRef="#ctx0" brushRef="#br0" timeOffset="12697.3812">24699 16901 1353 0,'7'-15'286'0,"-1"10"13"0,-6-1-190 15,0 6-109-15,-4-10 0 0,-2 10 0 0,0 0-303 16,6 0 9-16,-21-2-221 0</inkml:trace>
  <inkml:trace contextRef="#ctx0" brushRef="#br0" timeOffset="13104.285">24939 16638 572 0,'9'0'187'15,"-4"0"-11"-15,-1 0-112 0,-4 6-23 16,0-6-8-16,0 3-1 0,-7 1-3 0,-7 0-7 15,-4 7 4-15,-3 2-8 0,-11 2 1 16,-3 11 2-16,-2 10-9 0,-2 2 2 16,-2 6-3-16,2 10 1 0,5-6 0 15,7-3 3-15,1 6 3 0,9-2 1 16,11-3 6-16,6-4-1 0,-1 0 1 16,4-8-2-16,16-3 1 0,9-9-4 15,4-1-4-15,6-7 0 0,5-4-7 0,-3-5-2 16,-1 1-2-16,3-6-5 0,0 0-5 15,-3 0-6-15,1-7-7 0,-4-7-10 16,-7 0-15-16,-3 3-11 0,-9-1-15 16,-5-2-10-16,-8 3-14 0,-4-4 0 15,0-2-61-15,-12 2-55 0,0 6-103 16</inkml:trace>
  <inkml:trace contextRef="#ctx0" brushRef="#br0" timeOffset="13293.777">24565 17150 662 0,'0'0'221'16,"11"0"1"-16,4 0-104 0,9 0-17 15,2-5-16-15,8-5-16 0,-2-2-16 16,2 6-9-16,-1-3-11 0,1-1-16 0,0 3-8 16,-2 3-15-16,-4 0-11 0,-3 4-22 15,2-5-17-15,-4-1-14 0,0-4-27 16,-4-3-25-16,2 1-119 0,-9-2-173 15</inkml:trace>
  <inkml:trace contextRef="#ctx0" brushRef="#br0" timeOffset="13802.8075">25751 16600 555 0,'6'1'216'0,"0"-1"-15"0,-6 0-13 15,4 0-121-15,-4 5-21 0,-3 1-10 16,-4 1-11-16,-4 1-3 0,-1 5-7 0,-7 1-5 16,-6 4-10-16,-4 4 0 0,-2-1-3 15,-4 0-10-15,5 5-3 0,-1-6-2 16,4-5-8-16,7 3-2 0,1-2 3 16,2-7 5-16,12 2 3 0,5 1 9 15,0-5 1-15,6 2 14 0,8-3 5 16,6 4 5-16,7 3 3 0,4 4 9 15,7 2-5-15,3 4 4 0,0-3 3 16,-7 1-4-16,-4-2-6 0,-6 0-1 0,-6 0 1 16,-8-1-4-16,-5 1-6 0,-5-4-5 15,0-1 0-15,-5-2-6 0,-5-1 3 16,-8-3-3-16,-1-3 0 0,-6 5 0 16,-6-1-3-16,-4-2-6 0,-7 5-12 15,4-2-13-15,1-2-15 0,1-8-22 16,6 0-23-16,8-6-110 0,1-5-21 15,8-3-150-15</inkml:trace>
  <inkml:trace contextRef="#ctx0" brushRef="#br0" timeOffset="14036.0411">26033 16715 555 0,'13'7'204'16,"0"4"-7"-16,3 12-89 0,-7 7-30 16,2 4-9-16,2 5-10 0,0 8-16 15,0-6-11-15,0 0-6 0,-2 0-16 16,0-1-3-16,-4 1-7 0,-1-2-10 16,-2-2-15-16,-2 0-15 0,-2-9-17 15,0-12-12-15,0-3-26 0,0-10-114 0,-7-3-168 16</inkml:trace>
  <inkml:trace contextRef="#ctx0" brushRef="#br0" timeOffset="14194.4263">25864 16805 654 0,'11'-3'198'0,"8"-1"-6"0,-2 4-125 15,6-3-22-15,3 3-6 0,4 0-15 16,3 0-3-16,3 0-21 0,2-5-13 15,0 0-19-15,-5-6-25 0,-5 0-12 16,-6-1-125-16,0-5-175 0</inkml:trace>
  <inkml:trace contextRef="#ctx0" brushRef="#br0" timeOffset="14735.605">26401 17018 600 0,'6'25'197'0,"2"5"-18"15,-3-1-91-15,-1-2-32 0,-4-8-7 16,4-7-7-16,-4-5-5 0,2-7-3 0,-2 0-11 16,4-18-4-16,-4-5-6 0,0-5-1 15,0-8-1-15,0 0-3 0,0-4-2 16,-5 1-2-16,5-7-1 0,-2-3-3 15,2-8 0-15,2 3 0 0,-2-2 0 16,8 1-3-16,-3 12-1 0,-1 0 1 16,-1 5-3-16,7 6-3 0,-2 5 6 0,6-2-1 15,4 6 4-15,4 3-4 0,5 2 4 16,2 5 0-16,1 7 0 0,-4 6-4 16,1 7 4-16,-7 6 0 0,-3 9 0 15,-2 5 4-15,-3 6-4 0,-4-6 0 16,-8 4 4-16,0 0-4 0,0-1 0 15,-6-8 0-15,-1 5-8 0,-9-6-2 16,0-6-5-16,-5-5-9 0,-3-3 5 16,-6-7-6-16,0-4-4 0,0 4 1 0,-2-5-3 15,7-2 5-15,-3 0 3 0,9 7-1 16,0-2 6-16,10 2 8 0,-1 2 15 16,10 7 14-16,0 7 9 0,0-4 8 15,11 4 12-15,3 3 5 0,3 1-4 16,6 0-5-16,2 2-4 0,8 3-9 15,4-5-10-15,3-1-4 0,1 0-7 0,2 2-6 16,-5 4-11-16,-8-6-14 0,0 2-10 16,-6-4-9-16,-5-1-16 0,-2-9-26 15,-3-3-7-15,-4-4-126 0,-1-4-169 16</inkml:trace>
  <inkml:trace contextRef="#ctx0" brushRef="#br0" timeOffset="15069.7123">27149 16528 514 0,'-6'-9'184'0,"-2"3"-14"0,-7 6-98 15,-11 0-19-15,-2 0-11 0,-4 11-4 0,-4 6-6 16,3 5-3-16,6 3-7 0,2 6 9 15,3 8-3-15,7 0 1 0,4 5 4 16,4 0 3-16,7-5-4 0,0-8 1 16,9 6-9-16,8-10-3 0,4-1-2 15,8 5-4-15,6-2-2 0,7-11-5 16,4 1-8-16,5-13 0 0,-2-6 0 16,-5-6 3-16,1-10-3 0,-8-4-3 15,-6-9 3-15,-4-7-8 0,-9 6-8 0,-12-9-5 16,-6-2-7-16,0 4-17 0,-6 3-6 15,-4-7-18-15,-4 3-15 0,-1 5-8 16,-1 4-115-16,-2 3-161 0</inkml:trace>
  <inkml:trace contextRef="#ctx0" brushRef="#br0" timeOffset="15536.4648">27355 16487 353 0,'0'0'110'0,"0"0"35"16,-4 6-42-16,4-6-43 0,-4 4-16 15,4-2-2-15,-4 1 1 0,4-3-8 16,-4 5 2-16,4-5 2 0,0 6-10 15,0 1 0-15,9 7 3 0,-1 2-9 16,5 4 0-16,4 1-1 0,1-2-4 16,1-5-5-16,1-1-6 0,7-6-3 0,1-7 0 15,3 0 0-15,2 0-4 16,1-7 4-16,1-6-4 0,-2-1 0 0,3-3 0 16,1-2 0-16,-1 1 0 0,-5 4-4 15,-6 2 4-15,-8 5-4 0,-8 7 4 16,-9 0-4-16,0 6 4 0,0 7-4 15,-8 6 4-15,0 4 0 0,-4 9 0 16,-1 7 0-16,2-3 4 0,0 8 0 16,6 7 4-16,2-4-4 0,3-3 1 0,0 11-1 15,0-6 4-15,0-6-8 0,0 3-4 16,3-12-9-16,-3-14-14 0,4-4-13 16,3-16-9-16,0-6-13 0,-1-16-15 15,1-9-112-15,2-8-149 0</inkml:trace>
  <inkml:trace contextRef="#ctx0" brushRef="#br0" timeOffset="15969.31">28376 16414 514 0,'0'-7'190'0,"0"1"-19"16,0-1-90-16,-10 3-26 0,0 4-22 15,-10 0-4-15,-5 0-1 0,-2 10-14 0,-4 5 0 16,-1 8-9-16,-2 6-1 0,2 9 0 16,2 5-4-16,3 5 5 0,2 4 4 15,8 2 8-15,9-5 5 0,8-1-2 16,0-2 9-16,8-11 0 0,7-4-1 16,11-4 5-16,1-6-7 0,1-3-2 15,2-4-6-15,3-1-4 0,-1-9-3 0,0-4-2 16,1 1-6-16,1-1 0 0,4-14-9 15,0-4-7-15,-1-1-8 0,-5-3-13 16,-9-1-18-16,-9 5-16 0,-14-1-20 16,0 4-3-16,-9 2-121 0,-3-2-156 15</inkml:trace>
  <inkml:trace contextRef="#ctx0" brushRef="#br0" timeOffset="16154.813">28094 16736 654 0,'13'-3'209'0,"3"3"-3"0,1-4-115 15,0 4-19-15,2-4-19 0,-2 4-14 16,5-5-14-16,-3 5-14 0,2-7-11 0,1-4-15 16,2 6-17-16,-3-6-21 0,0-6-20 15,-4 7-27-15,-1-2-112 0,-2-3-166 16</inkml:trace>
  <inkml:trace contextRef="#ctx0" brushRef="#br0" timeOffset="16603.612">28712 16527 453 0,'15'11'164'15,"2"2"16"-15,2 9-71 0,-6 3-48 16,1 7-8-16,-1 4-9 0,-4 9-7 15,-2 0-4-15,-1 3-7 0,0-5-8 16,-1 2-9-16,-5-14-1 0,0-5-3 16,0-3-2-16,0-5 1 0,-8-13-4 15,5-2 0-15,0-3 0 0,-1-3 0 0,4-12 0 16,-5-1 0-16,5-7 0 0,0-1-4 16,0-3 4-16,0-3 0 0,0-5 0 15,7 1 0-15,-1-10 0 0,6 2 0 16,0-2 0-16,-1-2 0 0,5 5 0 15,0 5 0-15,4 0 0 0,3 6 4 16,14 4-4-16,-1 0 4 0,1 12 4 16,0 5 0-16,-4 9 9 0,-11 0-9 0,-3 8 10 15,-5 6-3-15,-7 10-8 0,2 0 6 16,-9 6-9-16,-1 1 3 0,1 5 1 16,0 1-1-16,-10 6-1 0,2 1 6 15,-3 4-5-15,-1 3 5 0,0 2-2 16,-4-1-4-16,-4-1 2 0,-7-3-5 15,-2-4-3-15,-6-2 4 0,0-7-4 16,2-7-4-16,3-8-10 0,-2-7-7 16,1-9-8-16,4-4-17 0,-5-10-20 0,1-7-19 15,4-3-126-15,-3-1-173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3T15:51:06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20183 14097 289 0,'0'-3'81'0,"0"3"20"15,0 0 0-15,-4-4-31 0,7 4-14 0,-7-4-16 16,0 4-2-16,1 0-5 0,-4-7-2 16,2 4-8-16,1 3 2 0,-5 0-7 15,2 0-1-15,-1 4-5 0,1 2-2 16,0-1 1-16,7 4 0 0,0 5-2 15,4 5 1-15,5 1 9 0,2 6-9 16,4 2 5-16,-2-5-1 0,-3 2 1 16,8-1-5-16,0-1-1 0,2 0 0 15,2 0 0-15,0 1-9 0,-5-5 5 0,1-5-5 16,-2-1-5-16,1-5-8 0,-2-2-1 16,1 0-11-16,-1-2-8 0,-1-4-11 15,-3 0-5-15,-2-6-17 0,2-3-63 16,-3-2-47-16,-4-5-40 0</inkml:trace>
  <inkml:trace contextRef="#ctx0" brushRef="#br0" timeOffset="515.7754">20352 14095 397 0,'8'3'125'0,"0"2"29"0,5 8-92 15,0 3-17-15,5 4-6 0,-1-1-9 0,0 3 1 16,-3-2-8-16,1 0-6 0,-3-2 0 16,-1-1-1-16,1-1 0 0,-5 1-16 15,1-7 4-15,-1-2 1 0,-3-1-5 16,0-7 5-16,-4 0-5 0,4-3 0 16,-4-7 0-16,0-2 0 0,0-6 0 15,0-1 0-15,0-3 0 0,0 2-5 0,0 0 0 16,0 4 5-16,0-1-4 15,0 0 4-15,0 3 0 0,3 1 0 0,6 7 0 16,0 3-5-16,4 3 5 0,1 3 0 16,-2 5 0-16,0 7 0 0,-1-2 0 15,0 5 0-15,-6-2 0 0,0 2 0 16,-5-6 0-16,4 1 0 0,-10-4 0 0,-1 1 5 16,-2-4-5-16,-1 1 0 15,-2-3 0-15,5 0-5 0,-3-8-6 0,1 4-10 16,2 0 4-16,-1-4-13 0,0-1-11 15,-2-2-16-15,5 0-107 0,2 1-92 16</inkml:trace>
  <inkml:trace contextRef="#ctx0" brushRef="#br0" timeOffset="783.8697">20700 14173 353 0,'10'11'110'0,"-2"-7"35"0,-2-2-42 15,-2-2-43-15,-4 0-16 0,3 0-12 16,-3-4-4-16,0-3 3 0,3 1-14 16,0-5-5-16,-3 1-2 0,0-4 1 0,0-1-11 15,0 0 6-15,0 2-6 0,0-3 0 16,0 0 0-16,6 1-11 0,-6-1-5 15,0 2-1-15,5 5-13 0,-5 3-6 16,4 0-12-16,0 4-73 0,1-4-48 16,-1 6-24-16</inkml:trace>
  <inkml:trace contextRef="#ctx0" brushRef="#br0" timeOffset="942.012">20825 13986 331 0,'3'0'84'16,"2"5"40"-16,0-1-30 0,-1-2-51 0,0 3-15 16,2-1-21-16,-2 1-1 0,0-5-6 15,-1 2-13-15,-3-2-83 0,7 0-31 16,-4 0-44-16</inkml:trace>
  <inkml:trace contextRef="#ctx0" brushRef="#br0" timeOffset="1116.1431">20741 13795 497 0,'0'-5'172'0,"0"0"-6"0,5 5-107 16,-2 0-18-16,-3-3-20 0,3 3-5 16,-3-5-12-16,0 5-8 0,5-2-6 15,-5 2-23-15,0-4-8 0,6 4-130 16,-6 4-131-16</inkml:trace>
  <inkml:trace contextRef="#ctx0" brushRef="#br0" timeOffset="1434.9066">20938 13993 397 0,'6'0'125'0,"0"-6"15"16,-6-2-91-16,0-2-22 0,0 1-14 16,0-4 2-16,-3 2-5 0,0-3 4 15,3 4 0-15,-7-2-3 0,4 2 3 16,3 0-8-16,0-1 6 0,0-2-7 16,0-1 0-16,0-2 6 0,5 5-11 15,-5 2 7-15,3-1 1 0,-3 5-8 16,0 5 5-16,4 0-5 0,-1 0 6 0,0 0-6 15,7 7 6-15,-2 8-6 0,2-5 0 16,10 6 0-16,-2-2 0 0,0-3-6 16,2-6-5-16,-2-2-15 0,-3-3-2 15,1 0-84-15,3-6-50 0,-3-5-62 16</inkml:trace>
  <inkml:trace contextRef="#ctx0" brushRef="#br0" timeOffset="1851.0307">21250 13664 388 0,'0'-18'126'16,"0"6"29"-16,-6 0-101 0,-2 1-6 0,0-2-15 15,4 6-8-15,-2 3-2 0,1-3-7 16,-1 7 4-16,0 0-14 0,0 8 6 15,1 1-12-15,0-1 5 0,1 3 2 16,4 0-2-16,-3 2-5 0,3 0 0 16,-4 5 6-16,4-4-6 0,-4-2 0 15,0 0 0-15,0 0 0 0,1-7 6 16,3 2-6-16,0 0 0 0,7-2 0 16,3-2 0-16,3 1 0 0,5-4 0 0,6 6 5 15,2-2 11-15,0 2 0 0,1 3 11 16,5 5-6-16,-4 14 8 0,5 4 5 15,-1 5-2-15,-3 1-5 0,-4 1-4 16,-5-7-1-16,-5 0-6 0,-5-8 0 16,-5-1-8-16,-5-2 1 0,0-4-1 15,0-5-8-15,-8 1 4 0,-3-4-4 16,-4-2-8-16,0-3-9 0,-10-4-11 0,2 0-25 16,-2-8-6-16,2-2-13 0,-3-4-124 15,8 1-156-15</inkml:trace>
  <inkml:trace contextRef="#ctx0" brushRef="#br0" timeOffset="2650.0349">21757 13268 310 0,'0'-8'78'0,"-3"3"31"16,3 5-19-16,-4-5-29 0,-1 5-26 15,5 0-1-15,-7 5-7 0,-5 1-5 0,-1 8 2 16,-2 4-10-16,-4 5 4 0,2 4-11 15,2-1 11-15,2 1-13 0,1-2 6 16,8-1 1-16,4-1 1 0,0-6-7 16,0-5 0-16,10-2 0 0,8-3 6 15,4-2-7-15,-1-2-5 0,9-3 6 16,-4 0 0-16,-4 0-6 0,-5 0 5 0,2-8-5 16,-6-6 0-16,-2-4 0 0,-1-7 0 15,-3-9 0-15,-3 1 0 0,-4-7-5 16,0-1 5-16,0 4 0 0,-7 5 0 15,1 0-6-15,-4 8 6 0,-2 2 0 16,-4 0 0-16,-1 3 0 0,-3 7 0 16,0 1 0-16,-1 2 0 0,6 9 0 15,0 0-6-15,5 0 6 0,6 9 0 16,10-1 0-16,-6 5 6 0,9 0-6 16,3 2 0-16,4 2 6 0,5 4-6 0,-1 2 5 15,-2 1-5-15,6 3 0 0,-2 1 0 16,-3 3-11-16,1-2-7 0,-4-4-10 15,-1-7-58-15,3-7-78 0,1-11-108 16</inkml:trace>
  <inkml:trace contextRef="#ctx0" brushRef="#br0" timeOffset="3016.1438">22018 13165 397 0,'0'4'134'0,"-4"2"18"0,4 2-91 0,0 4-15 16,0 1-14-16,0 1-14 0,4 0-1 15,-1 1 1-15,3-4-5 0,5-2-7 16,-5 0 0-16,6-5-6 0,7-4 6 15,1 0-6-15,-2 2 0 0,7-8 0 16,-5-4 0-16,-2-1 0 0,-7-5 5 16,4 1-5-16,-15-2 0 0,0 3 0 0,-10-4 0 15,-2 5 0-15,-2-3 0 0,-8-1 0 16,1-1 0-16,5 3 0 0,-7-2 0 16,1 6 0-16,5 5-5 0,4 2-1 15,-3 4 0-15,6 0-5 0,2 0-15 16,2 3 9-16,6 1-8 0,0 2-14 15,0 6-75-15,6 1-42 0,-1-1-40 16</inkml:trace>
  <inkml:trace contextRef="#ctx0" brushRef="#br0" timeOffset="3417.0482">22088 13032 388 0,'4'0'126'0,"-4"2"29"16,11-1-65-16,-4 4-45 0,8 0-9 15,-1 0-8-15,8 0-2 0,-4 2-2 16,6 5-13-16,-2 0-5 0,-2 0-1 16,-3-1 0-16,0-6 1 0,-5-5-1 15,-5 0-5-15,1-5 6 0,-8 0-6 16,0-5 0-16,0 1 0 0,0 1 0 0,-8-4 5 15,2 0-5-15,-1-1 0 0,-3 1 0 16,2 0 0-16,1 2 0 0,1 2 0 16,1 3 0-16,5 1 0 0,0 4 0 15,6 0 0-15,-1 0 0 0,0 3 5 16,1 1-1-16,2 1 6 0,1 0 9 16,0-5-9-16,2 0 5 0,-2 0-1 15,4 2-9-15,-2-2 5 0,2 0-5 16,-4-2-5-16,-1-4 0 0,-8 1-5 0,6-3-5 15,-3-2 1-15,-3-6-32 0,5 3-23 16,-5-6-14-16,0-12-8 0,3 4-92 16,-3 2-74-16</inkml:trace>
  <inkml:trace contextRef="#ctx0" brushRef="#br0" timeOffset="3683.9048">22400 12846 379 0,'9'20'127'0,"3"-1"36"0,-4-1-73 16,2-5-40-16,-5-5-12 0,0-2-10 16,-5-6-3-16,0 0-2 0,0-7-11 15,-4-4-7-15,0-3 0 0,-3-8 1 16,0-1-1-16,1-2-5 0,-1 1 0 16,1 5 0-16,0 1 6 0,6-2-6 15,0 3 0-15,0 3 0 0,0-1 5 0,4 4-5 16,0 11 5-16,3-3-5 0,3 3 0 15,5 0 4-15,3 4 1 0,5 5 0 16,3 1 2-16,-1 5-7 0,-6-3-7 16,9 4-3-16,-8-4-4 0,4-3-19 15,-5-3-13-15,4-2-120 0,-12-4-136 0</inkml:trace>
  <inkml:trace contextRef="#ctx0" brushRef="#br0" timeOffset="4050.0567">22913 12622 370 0,'14'16'119'0,"-5"-1"34"15,-1-6-78-15,-1-2-16 0,-1-7-20 16,-6 0-14-16,0 0-2 0,-3-9 2 15,-3-1-13-15,-1-7-1 0,-4 1-4 16,-3 1-2-16,0-5 1 0,-3-1 5 16,-7-1-6-16,1-6 6 0,3 0 0 15,-5-7-6-15,2 4-1 0,9 2 1 0,-5 2 13 16,8 4-12-16,3 11 4 0,1-2-5 16,7 6 10-16,0 8-6 0,12-7 1 15,-1 2 0-15,-2-4-5 0,7 4-1 16,-5 1-4-16,3 0 5 0,2-1-5 15,2 1-5-15,3 4-4 0,-1 0-11 16,2 0-4-16,-4 0-20 0,-4 6 8 0,-4 5-16 16,-2 0-21-16,-2 2-100 0,-3 1-99 15</inkml:trace>
  <inkml:trace contextRef="#ctx0" brushRef="#br0" timeOffset="4252.052">22759 12587 397 0,'0'0'150'0,"0"0"20"0,0 0-72 16,5 0-30-16,2 0-22 0,0-4-3 15,2-2-10-15,-1 6-13 0,0-10-1 16,6 3-9-16,-2-3 0 0,-1 1-10 16,4-3 5-16,-1 0-5 0,-1 3-5 15,4-6-10-15,-2-3-4 0,1-1-12 16,2-10-17-16,-4-2-15 0,3 1-114 0,2 0-128 15</inkml:trace>
  <inkml:trace contextRef="#ctx0" brushRef="#br0" timeOffset="4440.8088">23022 12144 388 0,'11'17'126'0,"9"2"22"16,0 4-79-16,1 1-24 0,8 4-17 15,2 0-3-15,-3 4-7 0,3 3-8 16,-2 0 1-16,-10 2-4 0,-2 0 1 16,-4-3-16-16,-5-5-10 0,0-11-4 15,-3-3-16-15,-2-13-117 0,1-2-108 16</inkml:trace>
  <inkml:trace contextRef="#ctx0" brushRef="#br0" timeOffset="4724.4721">23310 12209 321 0,'2'9'85'0,"11"5"48"0,2 2-18 16,0 0-46-16,3 0-21 0,5-2-10 15,-7-5-7-15,5-5-8 0,-1 1 2 16,-7-5-13-16,-1 0-1 0,3-9-4 16,-10 0-2-16,-1-6-5 0,-4-3 0 15,0-2 6-15,-5 1-6 0,-1-1 0 16,0 1-6-16,-2 1-11 0,2 4-1 16,-1-1-18-16,3 6-7 0,1 4-68 0,3 0-56 15,0 2-43-15</inkml:trace>
  <inkml:trace contextRef="#ctx0" brushRef="#br0" timeOffset="4929.0843">23557 12067 406 0,'13'0'141'0,"1"0"16"0,5 2-95 16,-1 2-24-16,-4 1-7 0,-1 3-14 15,1-3-1-15,-9 2 4 0,4 0-14 16,-1 2 0-16,1 1-6 0,-3-1-12 16,-4-1-8-16,-2-3-8 0,0 0-22 0,-4-5-107 15,-1 0-106-15</inkml:trace>
  <inkml:trace contextRef="#ctx0" brushRef="#br0" timeOffset="5084.7282">23465 11843 331 0,'7'0'75'0,"0"3"33"0,4 2-83 0,-4-5-50 16,3 5-74-16,-1-5-27 0</inkml:trace>
  <inkml:trace contextRef="#ctx0" brushRef="#br0" timeOffset="5534.341">23811 11817 388 0,'-6'-3'126'0,"0"-1"29"15,-1 4-86-15,-2 0-31 0,0 0-5 16,6 5-13-16,-1 3-2 0,0 3-8 0,4 9 8 15,0 1-5-15,-4 5-7 0,4-1 6 16,7 0-7-16,-3-2 7 0,2-3-6 16,-1-2 0-16,7 3 4 0,2-6-4 15,2-4 5-15,-1 1-6 0,6-1 0 16,-7-6-5-16,1-1 0 0,-4-4 4 16,2 0-4-16,-6-5 0 0,-1-3 5 15,-1-3-5-15,-5-8 0 0,0 1 0 0,0-9-5 16,-4-9 5-16,-1-2-4 15,1 1-1-15,-10-8 0 0,-1 5-1 0,-5 4 1 16,-2 2-1-16,-5-2 6 0,4 10 0 16,4 5-5-16,-1 5 5 0,7 4 0 15,9 14-5-15,4-2 5 0,0 0 0 16,3 11 0-16,8 4 0 0,6 5-6 16,4 3 6-16,2 9 0 0,7 0 0 15,2 5 0-15,-1 4 0 0,-4 2 0 0,-3-9 0 16,7 5 0-16,-5-7 0 0,-3-8 0 15,1-3 0-15,9-2-11 0,-11-11-7 16,0-1-14-16,-5-5-7 0,-2-2-121 16,-9 0-121-16</inkml:trace>
  <inkml:trace contextRef="#ctx0" brushRef="#br0" timeOffset="5803.3779">24288 11947 388 0,'13'-10'118'0,"-6"-2"30"0,1-10-79 15,-8 2-26-15,0-4-19 0,-4-2-5 16,-4 3-6-16,-5 0-6 0,-4-3-1 15,-5 0-1-15,-9-4 2 0,-10 3-7 16,-10 0 0-16,2 2 0 0,-2 1-12 16,2 2 6-16,2-7-26 0,1 2-14 15,-5-1-105-15,-2 0-88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3T15:56:46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11816 10554 388 0,'6'0'118'0,"-6"0"30"0,6 3-91 0,5 7-17 16,0-1-15-16,3 4 8 0,-1 2-7 15,2-1-4-15,-3 0 4 0,1 5-3 16,2 1-6-16,2 0 0 0,-5-3-1 16,-1 4 0-16,-2 0-12 0,-3-5 6 15,0 4 3-15,2 1-7 0,2-2-6 16,-3 2 0-16,5 6 6 0,-2-5-6 0,-1 14 4 15,2-3-4-15,-1 0 5 0,3-6 5 16,0 3 0-16,1-12-1 0,2 2 6 16,-2-2-6-16,-4 0 5 0,-3 0 0 15,-2-3-4-15,3 1 3 0,-1-1-3 16,3-4-6-16,-1-1 0 0,-3-1 1 16,-6-1-1-16,7 2 1 0,-1-1-5 15,0 2 4-15,0 2-4 0,-1 0 9 16,2 1-5-16,1-3 1 0,-4-2 4 0,0-4-5 15,-4 2 5-15,5-4-6 0,-5-3 5 16,0 0-4-16,0 0 4 0,-4 3-4 16,4-3 1-16,0 0-1 0,0 0 0 15,5-3 0-15,-5 3-4 0,0 0 0 16,6 0 4-16,-4-3-4 0,-2 3 0 16,0 0 0-16,5 0 0 0,-5 0 0 0,0 0 0 15,0 0 0-15,0 0 0 0,0-4 0 16,0 4 0-16,0-3 0 0,-4 3 0 15,1-5 0-15,3 5 0 0,3-4 0 16,-3-1 0-16,-5-1 0 0,9-2 0 16,-4 0 0-16,6-3 0 0,-1 0 4 15,1-2-4-15,1 0 0 0,7-4 0 16,-2-2 0-16,1-2 0 0,1-7 0 0,1 0 0 16,-1 4 0-16,0 1 0 0,-4-1 0 15,1 1 0-15,-1-1 0 0,-1-1 0 16,1-1 0-16,3-2 0 0,1 2 0 15,1 0 0-15,7 3 0 0,-4 2 0 16,0 2 0-16,-1 3 0 0,-5 2 0 16,-4 1 0-16,0-1 0 0,-3 1 0 15,3 1 0-15,-3 3 0 0,-2 0 0 0,2 0 0 16,-5-1 0-16,0 0-4 16,0 0 4-16,0 1 0 0,5 0 0 0,-5 0 0 15,0-1 0-15,0 1 0 0,0 2 0 16,0 2 0-16,0-2 0 0,0 4 0 15,0-1 0-15,0 2 0 0,0-3 0 16,-3 2 0-16,-3 0 0 0,6-1 0 16,-5 4 0-16,3-4-4 0,2 4 4 0,-4 0 0 15,4-2 0-15,-5 2 0 0,5 0 0 16,-3 0 0-16,3 2 0 0,0 2 4 16,0 1-4-16,0 0 0 0,3-5 0 15,-3 5 4-15,0-5-4 0,0 3 0 16,0-3 0-16,0 5 0 0,0-5 0 15,-3 0 0-15,-1 0 0 0,-1 0 0 16,0-6 0-16,0-1 0 0,0 0 4 16,-4-2-4-16,2 0 4 0,0 2-4 15,-1 0 0-15,3 7 0 0,-1 0 6 0,-5 0-6 16,1 3 0-16,-4 1 0 0,1 3 0 16,-5-2 0-16,2 1 0 0,1-2 0 15,1 0 0-15,-6-4 0 0,4 3 0 16,-3-3 4-16,-1 0-4 0,-2 0 0 15,3 0 0-15,0 0 0 0,1 0 0 16,4 7 0-16,-1-3 0 0,0 7 0 0,1 2 0 16,2-2 3-16,1 0-3 0,-4 0 0 15,5 1 0-15,-7-4 0 0,-1-3 0 16,-3-2 0-16,0-3 0 0,-5 0 0 16,1 0 4-16,-2-6-4 0,3 0-4 15,-6 6-3-15,-2-6-15 0,2 6-15 16,2 0-23-16,8-1-18 0,6 7-123 15,4-1-161-15</inkml:trace>
  <inkml:trace contextRef="#ctx0" brushRef="#br0" timeOffset="1166.9675">12003 11008 379 0,'-9'0'135'0,"1"9"42"16,-2-1-33-16,1 2-85 0,-8 4-13 15,-2 5-10-15,-11 4 8 0,-8 7-15 16,-9 0-5-16,0 10-5 0,-5 2-6 15,5-3-7-15,-1 4 3 0,-5 1-9 0,-2-2 0 16,-7 4-5-16,-2-4-14 0,0-5-18 16,5 2-11-16,-2-5-34 0,2-4-96 15,3 0-149-15</inkml:trace>
  <inkml:trace contextRef="#ctx0" brushRef="#br0" timeOffset="2170.0913">6447 12133 514 0,'0'-3'184'16,"0"3"-25"-16,0 0-105 0,0 0-14 16,3 0-5-16,-3 0-1 0,0 3-5 15,8-3 0-15,-2 8-2 0,-1-3 2 16,5 5-7-16,3 1 13 0,-6 1-11 15,3-1 9-15,-4 0-4 0,2-1-1 0,4 2-2 16,0 2-4-16,3 8 3 16,5 2-11-16,6 5-1 0,1-2 2 0,3 2-6 15,-3 1 1-15,-2 0-3 0,-7-5-3 16,-8-1 0-16,1-5-1 0,-9-7-3 16,-2-8 3-16,4-4-3 0,-4 0 0 15,-4-8 0-15,-1-6-3 0,-4-4 0 16,-5-11-12-16,-4-3-1 0,2-8-8 0,-5-1-10 15,-2 0-7-15,9 6-10 0,-1 2-3 16,0 6-9-16,3 4-1 0,12 3-8 16,-2 2-3-16,2-1-48 0,0 1-66 15,7-1-91-15</inkml:trace>
  <inkml:trace contextRef="#ctx0" brushRef="#br0" timeOffset="2498.6886">6894 11997 424 0,'0'-4'169'0,"-3"1"21"0,-1-1-38 16,1 1-82-16,-4 3-21 0,1 0-2 15,2 6-10-15,4 1-2 0,-3 2-8 16,3 6-8-16,0 5 2 0,4-1-5 15,8 0 1-15,-3 3-1 0,8 1 0 16,3-3-5-16,2 2 0 0,1-5-1 16,3-1-2-16,1-12-4 0,-1-4 0 15,-3 0-1-15,-3-9-3 0,2-4 0 0,-10-7 0 16,-8-7 0-16,-4-6 0 0,0 2-7 16,-8 2-1-16,-11-6-6 0,-8 4-8 15,1-2-6-15,-1 1-17 0,-9 2-9 16,-1-3-13-16,-5 4-19 0,5 8-110 15,2-3-162-15</inkml:trace>
  <inkml:trace contextRef="#ctx0" brushRef="#br0" timeOffset="2815.6395">6861 11525 662 0,'0'0'206'0,"6"0"4"0,-6 0-106 16,-3 6-30-16,6-3-6 0,0 6-14 16,2 3-12-16,4 6-5 0,1 2-13 15,11 3-5-15,0 4-6 0,4-2 0 16,3 6-4-16,1 2 0 0,3-3-3 15,2 4 0-15,5-4-2 0,-4 1-4 16,-1 1 0-16,-8-7-4 0,-5-3-10 16,-4-4-8-16,-2-6-13 0,-4-3-17 0,2-2-13 15,1-7-18-15,-7 0-15 0,5 0-6 16,-1 1-7-16,-3-10-95 0,0 0-136 16</inkml:trace>
  <inkml:trace contextRef="#ctx0" brushRef="#br0" timeOffset="3081.864">7512 11546 579 0,'-2'-11'197'0,"-7"1"-6"0,1 3-109 16,-3 3-11-16,3 4-4 0,-2 0-10 15,6 8-9-15,0-2-3 0,4 9-4 16,0 3-17-16,3 5-3 0,5 4-2 15,6 3-4-15,-2 2-5 0,6-2-3 16,-2-1 0-16,3 0-3 0,-1-1-1 0,7 0 0 16,1-4-3-16,6-4-3 0,-1-9-4 15,-1-11-14-15,-8 0-12 0,-1-6-10 16,-6-9-22-16,-4-7-22 0,2-3-16 16,1-1-115-16,-6-4-171 0</inkml:trace>
  <inkml:trace contextRef="#ctx0" brushRef="#br0" timeOffset="3549.4564">7962 11366 522 0,'0'-12'195'16,"-6"4"-12"-16,4 2-107 0,-8 6-8 15,1 0-16-15,-4 0-10 0,-1 7-2 16,-6 3-11-16,3 7-9 0,4 3-3 16,1 5-9-16,7-4 0 0,5 4 2 0,3-2-7 15,3-4 1-15,2 4 1 0,-2-2-5 16,10-2 3-16,-1 0-3 0,1-5 4 15,7-6-4-15,1-2 0 0,-3-6 0 16,-1 0 0-16,-1-14-4 0,-4 2 1 16,-1-4-6-16,-1 0 2 0,-5 0-3 15,-1-2 6-15,-2 0-4 0,-4-4 4 16,-1-1 0-16,0-2 4 0,-4 6 0 16,4 2 4-16,0 12 4 0,0 1 0 0,5 4 6 15,1 5-2-15,6 3-2 0,-2 6 7 16,2-10-10-16,1 9 1 0,0-1-8 15,2 0 0-15,-4 3-11 0,-2-7-10 16,2-3-15-16,-7-5-9 0,-4 0-24 16,0-5-9-16,0-6-14 0,0-1-109 15,0-5-136-15</inkml:trace>
  <inkml:trace contextRef="#ctx0" brushRef="#br0" timeOffset="3882.128">8223 11251 406 0,'5'11'149'0,"1"1"27"16,6 3-72-16,-5 2-39 0,5 2-9 16,-3 2 3-16,1-3-10 0,-6-6-2 0,0-4-7 15,-4-8 4-15,5 0-12 0,-5-8 1 16,0-2-4-16,0-2-2 0,0-6-6 16,-4 0 2-16,1-2-5 0,-3-6-4 15,-3 3-1-15,2-1-6 0,0-5 1 16,2 3-1-16,5 4-1 0,0-3 0 15,9 3-3-15,-1 3 5 0,6 5-1 16,5 0 3-16,1 2 1 0,2 3-1 16,10 4 2-16,3 5 1 0,-4 1 0 15,4-1-4-15,7 8 0 0,-9 8-3 0,-2-3-4 16,6 7 2-16,-7 2 0 0,-8-1-4 16,-6-1-4-16,1 1-8 0,-11-5-4 15,1-6-12-15,-1-2-8 0,-1-2-19 16,-5-6-9-16,0 0-15 0,0 0-14 15,0-8-7-15,0 0-1 0,0-1-100 16,0-8-136-16</inkml:trace>
  <inkml:trace contextRef="#ctx0" brushRef="#br0" timeOffset="4056.5689">8843 10925 531 0,'15'0'186'16,"1"0"-9"-16,-3 0-104 0,-3 7-20 15,3 2-4-15,2 1-13 0,-5 0-3 16,3 3-15-16,-3-3-1 0,0 3-3 0,-5-3-14 16,3 1-14-16,-3-4-17 0,-5-1-10 15,0-6-25-15,0 0-58 0,-5 0-70 16,-2-6-126-16</inkml:trace>
  <inkml:trace contextRef="#ctx0" brushRef="#br0" timeOffset="4232.8271">8689 10724 514 0,'-4'-14'190'0,"4"3"-11"15,0 3-76-15,0 3-54 0,5 2-20 16,-1 3-10-16,3-4-6 0,2 4-8 16,-4-3-14-16,3 3-14 0,-2 3-11 15,9-3-20-15,-1 0-21 0,6 0-108 16,6-3-134-16</inkml:trace>
  <inkml:trace contextRef="#ctx0" brushRef="#br0" timeOffset="4483.2819">9237 10529 579 0,'5'4'192'16,"-5"1"-7"-16,0 1-111 0,0 2-8 0,-5 3-15 15,-1 0-3-15,-2 0-11 0,0 5-9 16,2-2 1-16,-2 6-9 0,-3 3-10 15,4 2-5-15,1 6 2 0,3-1-4 16,3 0 0-16,0 0-3 0,9 7 4 16,0-2-4-16,6 3 4 0,4-1-4 15,2-7 4-15,11-4-4 0,8-12 4 0,0-14-4 16,-3 7 0-16,4-10 0 0,-3-5-12 16,-8-11-5-16,-1-10-15 0,2 1-16 15,-6 1-23-15,-11-4 22 0,-5 6-152 16,-9 9-175-16</inkml:trace>
  <inkml:trace contextRef="#ctx0" brushRef="#br0" timeOffset="5315.6669">7527 13352 600 0,'0'-12'204'0,"0"6"-15"0,0 4-104 0,-7 2-25 15,7 0-11-15,-4 7-9 0,1 4-11 16,3 5 0-16,-7 5-9 0,-1 3-6 16,1 3-2-16,-2 4-2 0,3 0-2 15,-5-4-4-15,4 5-1 0,3-3 1 16,-1-1 1-16,1-3-5 0,4 0 0 15,2-4 3-15,6-1 0 0,-3-6-3 0,8-2-3 16,0-5 0-16,-1-6-2 0,2-1-2 16,1-12-9-16,5-3 3 0,-5-8-2 15,-1-3-5-15,0-4 4 0,0 3-5 16,-12-2 5-16,-2 0-1 0,0-3 5 16,0 4 0-16,-5 0 4 0,-4 4 3 15,3 2 1-15,0 8 4 0,2 5 9 16,4 2-1-16,0 7 4 0,4 0 0 0,3 9 5 15,6 2-1-15,-2 4 2 0,6 2-6 16,2 2-5-16,1 2 1 0,0 1-4 16,4-6-4-16,-5 1-12 0,-1-4-4 15,2-6-21-15,0-7-17 0,1 0-23 16,2-7-122-16,-1-9-176 0</inkml:trace>
  <inkml:trace contextRef="#ctx0" brushRef="#br0" timeOffset="5599.5977">7971 13291 617 0,'14'24'192'16,"-4"-2"-2"-16,-5-6-125 0,-5-10-18 15,0-3-11-15,-3-3 4 0,3 0-16 16,-10-8 1-16,0-3-9 0,0-16 5 15,-2-9-9-15,0-5 4 0,2-5-1 16,-3-1-7-16,9 9-1 0,-1 2-1 16,5 2-2-16,0 7 0 0,8 2-8 15,6 6 0-15,-3 10-6 0,8 4-8 0,1 5-9 16,5 0-15-16,-2 6-7 0,6 4-22 16,-1 4-5-16,3-4-6 0,-7-1-104 15,1-5-11-15,-7-4-51 0</inkml:trace>
  <inkml:trace contextRef="#ctx0" brushRef="#br0" timeOffset="5833.1202">8510 12796 531 0,'4'-11'192'0,"-4"6"-9"0,0-1-108 16,-4 6 3-16,-5 0-13 0,-3 3-2 16,-6 5-10-16,-9 7-4 0,0 2-7 15,-1 11-8-15,1-2-7 0,3 6-7 16,9-1 1-16,5 1-4 0,10-2 0 15,0 1-3-15,10-4-1 0,6 3 0 16,7-4 0-16,11-3-2 0,4 0-4 16,4-6 2-16,8-6-4 0,-1-2-1 15,0-9-4-15,4 0-6 0,7-4-13 16,10-12-12-16,-1-9-9 0,-7-8-21 0,-2 0-25 16,-15 1-8-16,-25 3-139 0,-10 4-166 15</inkml:trace>
  <inkml:trace contextRef="#ctx0" brushRef="#br0" timeOffset="24121.9288">8229 14016 388 0,'0'-5'143'0,"0"-4"24"16,0 3-61-16,0 1-58 0,-5 5-12 15,1-4-6-15,0 4-8 0,1 4 0 16,-5 1-8-16,-1 4 3 0,7 2 1 16,-4 7-14-16,-1-2 1 0,0 2 5 0,0 1-5 15,0 3 0-15,2-3-1 0,-3 3 1 16,3-3 0-16,2 5 5 0,0-3-1 16,3-5 1-16,0 1 3 0,0 0-4 15,3-9 1-15,1-2-1 0,7-6 1 16,-5 0-6-16,1 0 0 0,1-6 1 15,-1-2-5-15,3-3 4 0,-4 0 5 16,7-1 4-16,-4 2-4 0,0 1 4 16,-4-1 3-16,1 7 0 0,1 3-3 0,-3 0-1 15,2 6-4-15,-6 5 2 0,8 3-3 16,-8 2-7-16,0 4 5 0,0-1-2 16,0 6 1-16,0-4-1 0,-4 0 6 15,-2 5-5-15,1 0-4 0,2-2 4 16,-5 1-4-16,3 2 4 0,5-8 2 0,0 2 2 15,0-1 2-15,3-1 6 0,0-1 5 16,5-1 0-16,-1-2 0 0,6-3-1 16,0-2 1-16,4-1 0 0,2-5-5 15,3-4-3-15,-2 0-4 0,5-7-2 16,3-4-2-16,-4-3-5 0,-4-4 3 16,-2 0-6-16,-3 0-2 0,-9-2-11 15,4 6-6-15,-5 0-13 0,-5 3-16 0,0-4-24 16,0 2-17-16,-3 1-16 0,-5 2-110 15,-1 1-174-15</inkml:trace>
  <inkml:trace contextRef="#ctx0" brushRef="#br0" timeOffset="24463.993">8059 13948 593 0,'5'0'211'16,"-2"-3"-4"-16,0-2-98 0,0 5-29 15,-3-4-28-15,4-2-12 0,-4 2-8 16,6 0-19-16,-6 4-16 0,3-4-15 0,0 4-28 16,-3 0-24-16,0 0-86 0,3 0-53 15,-3 3-163-15</inkml:trace>
  <inkml:trace contextRef="#ctx0" brushRef="#br0" timeOffset="24743.2262">8453 14847 683 0,'7'0'200'0,"4"0"-14"15,-4 0-108-15,-3 0-47 0,2 0-27 16,-4 0-35-16,1 0-19 0,0-5-133 15,-3 5-180-15</inkml:trace>
  <inkml:trace contextRef="#ctx0" brushRef="#br0" timeOffset="25300.698">7679 16304 717 0,'19'28'212'0,"-1"2"1"0,-1 10-111 16,6-1-30-16,3 4-20 0,5-2-15 15,1 1-13-15,-3-8-7 0,-1 1-17 16,-2-7-13-16,-7-6-11 0,-1-6-11 16,-7-7-20-16,-4-2-16 0,-7-3-17 15,4-4-8-15,-4 0-116 0,-10-3-159 16</inkml:trace>
  <inkml:trace contextRef="#ctx0" brushRef="#br0" timeOffset="25458.1793">7690 16594 723 0,'7'0'212'0,"3"-7"-5"0,1 1-113 15,4-5-45-15,2-2-18 0,3 4-23 16,0-10-16-16,7 2-23 0,-2-8-22 16,-1-2-19-16,-2-10-15 0,6 4-123 0,-5-2-164 15</inkml:trace>
  <inkml:trace contextRef="#ctx0" brushRef="#br0" timeOffset="25684.021">8076 16326 691 0,'7'17'209'0,"-1"-4"6"16,0 0-119-16,-6-5-18 0,6 1-18 15,-6-9-7-15,0 0-13 0,0 0-8 16,0-11-12-16,-9-1-7 0,4-1-4 15,-5-5-5-15,1 1-8 0,4-4 1 16,-6-1-3-16,6-6-7 0,5 3-7 16,0-4-15-16,0 3-5 0,5-1-18 15,6 4-13-15,-1 8-21 0,8 0-8 0,-1 1-115 16,1 6-159-16</inkml:trace>
  <inkml:trace contextRef="#ctx0" brushRef="#br0" timeOffset="25972.4274">8233 16231 587 0,'10'-6'210'15,"0"-2"-8"-15,1-7-81 0,-2-3-46 16,-4-6-22-16,-2-3-12 0,-3-2-11 16,-3 6-8-16,-2 2-10 0,-2 6-5 15,-4 4-7-15,3 7 5 0,-5 4-5 16,4-1 0-16,1 5-5 0,1 6 5 0,-4 4 0 15,7 9-4-15,1 1 1 16,3 1-1-16,0 3 4 0,0 3-4 0,9-6 0 16,3-4 0-16,2-3 1 0,-1-5 0 15,5-6-4-15,4-7-8 0,-3 0-12 16,2-4-11-16,4-7-11 0,-1-5-12 16,-4-12-19-16,6-1-45 0,-1-3-73 15,-1-7-127-15</inkml:trace>
  <inkml:trace contextRef="#ctx0" brushRef="#br0" timeOffset="26255.429">8518 15884 587 0,'0'13'210'0,"3"0"-8"15,1 3-105-15,-4 1-15 0,4 2-16 16,-4 0-18-16,3-3 1 0,-3-2-12 16,4-3-10-16,-4-6-5 0,5-5-7 15,-5 0 0-15,3-5-5 0,-3-6-3 0,0-7-7 16,0-3 4-16,0-6-4 0,0-1 0 15,-2-1 0-15,2 1-4 0,1-1 4 16,-1 2 0-16,5-2 0 0,2 8 0 16,1 5 0-16,2 9 0 0,1 7 4 15,5 6-4-15,3 3 0 0,-2 6 0 16,0 3 3-16,4 0-6 0,-3 3-5 16,-1-1-5-16,-4-2-11 0,0-2-10 15,-1-4-12-15,-5-2-15 0,2-10-8 0,-5 0-12 16,0 0-12-16,1-7-93 0,2-3-15 15,-1-6-100-15</inkml:trace>
  <inkml:trace contextRef="#ctx0" brushRef="#br0" timeOffset="26471.9148">8919 15402 481 0,'-6'-13'195'0,"-5"6"-8"0,3 7-78 15,-3 0-27-15,1 4-12 0,-3 4-3 16,10 7-14-16,3 4-5 0,0 7-6 15,0 3-5-15,7 4-6 0,7 5-6 16,1 2-6-16,0-2-5 0,2-4 0 16,-2-3-10-16,-1-9-1 0,1-12-3 0,0-5-3 15,1-5-11-15,-3-7-8 0,2-15-4 16,4-6-9-16,-4-5-15 0,3-2-4 16,2-5-16-16,-1 1-13 0,-3 2-1 15,1-1-121-15,-8-6-149 0</inkml:trace>
  <inkml:trace contextRef="#ctx0" brushRef="#br0" timeOffset="26806.3401">9040 15007 683 0,'18'38'223'0,"3"1"0"0,3 13-100 15,1 1-30-15,3 7-22 0,-2-11-9 16,8 5-17-16,0-11-5 0,6-4-5 15,0-3-13-15,3-6-5 0,-13-11-7 16,-4-4 1-16,-8-8-5 0,-7-7-2 16,-5-8-2-16,-3-7 1 0,-3-6-3 15,1-4 3-15,-1-8-3 0,0-2 0 0,-2-1 0 16,2-2 0-16,0 1 0 0,5 2 0 16,7 3 0-16,2 2 0 0,10 8 0 15,2 9 0-15,7 13 0 0,6 1 0 16,3 7 0-16,2 11-3 0,-1 7 3 15,4 2 0-15,-3 3-3 0,0-1-3 16,-8-4-8-16,-4-1-8 0,-8-7-15 16,-13-4-16-16,-2-6-15 0,-5-3-21 0,-4-5-26 15,-7 0-126-15,-1-9-176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59.39221" units="1/cm"/>
          <inkml:channelProperty channel="Y" name="resolution" value="1884.24377" units="1/cm"/>
          <inkml:channelProperty channel="F" name="resolution" value="0.00409" units="1/dev"/>
          <inkml:channelProperty channel="T" name="resolution" value="1" units="1/dev"/>
        </inkml:channelProperties>
      </inkml:inkSource>
      <inkml:timestamp xml:id="ts0" timeString="2018-09-03T15:59:23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29719 10267 353 0,'-9'0'118'0,"2"2"37"16,-2 4-37-16,3 2-58 0,-2 2-17 15,0 2-7-15,0 6-8 0,-6 1-4 16,-2 6 3-16,-2 0-13 0,0 6 9 0,0 0-7 16,4 4-1-16,5-5-1 0,6 2 1 15,-5 0-1-15,8-4 0 0,5-3 4 16,-5-1-8-16,10-3-1 0,0-1 1 16,-1 0-6-16,7-4 0 0,-2-3-12 15,0-6-11-15,0-7-18 0,0 0-16 16,-1 0-27-16,2-3-106 0,3-7-139 15</inkml:trace>
  <inkml:trace contextRef="#ctx0" brushRef="#br0" timeOffset="314.7875">29878 10594 453 0,'-3'-9'155'0,"-5"-1"13"0,-2 3-109 15,1 4-11-15,-4 3-8 0,0 0-12 16,7 10-3-16,-4 4 10 0,6 0-11 16,2 1-5-16,2 3 5 0,0-1-6 15,0-1-3-15,2 3-2 0,2 0 1 16,2-5-1-16,1 0 1 0,0-5-1 16,2-6-4-16,-2-3-1 0,6 0 0 15,0 0 0-15,-4-10-8 0,5-3 4 16,-2-4-8-16,-8-2 0 0,-1-1-8 15,-3 1-5-15,0 0-14 0,-5 1 4 16,-4 2-10-16,4 0-2 0,-7 1-6 0,5 1-9 16,-4 1 3-16,2 4-14 0,-3 3-47 15,6 6-58-15,-4-4 20 0,6 4 10 16</inkml:trace>
  <inkml:trace contextRef="#ctx0" brushRef="#br0" timeOffset="717.6822">30030 10789 506 0,'14'32'177'16,"1"2"-3"-16,0 1-96 0,0-1-20 0,-5-5-11 15,3-4-4-15,-9-10-6 0,2-8-6 16,-1-2-4-16,-5-5-10 0,0-9-1 15,0-9-8-15,0-9 0 0,0-10-3 16,-4-7-5-16,4 0 4 0,-6-2-8 16,2-6-1-16,0 2-3 0,-4 7-8 15,4-9 0-15,4 0-2 0,0 10-4 16,4 3 9-16,4-1-6 0,-1 19 15 0,4 10-2 16,-1 4 6-16,3 8 6 0,-4-1 3 15,1 0 5-15,-4 8-6 0,4 2 10 16,-2 5 4-16,4 4-4 0,-5 3-3 15,1 5-3-15,-8 1 1 0,0 1-9 16,0-1 4-16,-8-2-8 0,2-6 4 16,-7-1-4-16,6-5-4 0,-6-4 0 15,2-4-8-15,0-6-9 0,-2 0-12 0,2 0-15 16,1-3-13-16,4-5-7 0,-4-1-128 16,10-1-150-16</inkml:trace>
  <inkml:trace contextRef="#ctx0" brushRef="#br0" timeOffset="1098.6581">30370 10831 445 0,'13'27'155'0,"-3"1"28"0,5 0-91 16,-3-7-27-16,-4-5-19 0,0-3 8 15,-3-9-16-15,-5-4-5 0,6-8-10 0,-6-8-1 16,0-7-5-16,-5-6-8 0,-2-8 0 16,-4-1-5-16,-4-5 1 0,-2-3-2 15,-1-4-3-15,2-4 0 0,7-5-3 16,1 4-2-16,8 2-8 0,0 4 4 16,0 12-8-16,7 6 8 0,0 6 0 15,3 7 5-15,0 6-1 0,6 2 5 16,-3 6 0-16,4 4 5 0,-2 0-1 15,3 0 0-15,-3 4 10 0,1 0-1 0,0 11 5 16,1 2-2-16,-7 4 0 0,2 7-8 16,-6 6 5-16,-6-2-5 0,0 4-4 15,-10-2 0-15,-4-2-8 0,-6-6-8 16,2-5-13-16,0-7-12 0,3-6-26 16,0-4-8-16,6-4-126 0,0 0-161 15</inkml:trace>
  <inkml:trace contextRef="#ctx0" brushRef="#br0" timeOffset="1434.1954">30670 10418 506 0,'21'-4'177'0,"-2"0"-3"0,4-1-108 16,-4-3-17-16,-3-1-6 0,-1-1-9 15,-3 1-10-15,-9 0-5 0,-3 0-10 16,0 0-5-16,-8 3 2 0,-7 6-2 16,-3-4-4-16,-4 4 5 0,-4 0-5 15,4 4 4-15,3 2-4 0,1 3 5 16,3 1-5-16,6 7 5 0,5-1-5 16,4 5 4-16,0 2 5 0,-5-4 0 15,10 0 4-15,6 7 0 0,5-4 0 0,2-4-5 16,1 4 0-16,1-6-4 0,-1-10 0 15,1-6-12-15,0 0-3 0,2-2-20 16,-7-15-14-16,9-2-15 0,-2-1-28 16,0-7-98-16,0 0-159 0</inkml:trace>
  <inkml:trace contextRef="#ctx0" brushRef="#br0" timeOffset="1683.2288">30963 10604 453 0,'11'8'164'0,"-3"-4"16"0,1-4-89 15,0 0-34-15,-2-8-3 0,2-4-13 16,-4-5-3-16,4-5-5 0,-3-6-6 0,-2-1-5 16,4-4 0-16,0 3-4 0,2 1-7 15,-3 2 1-15,3 4 1 0,0 1-5 16,4 6 0-16,1 3-4 0,-3 4 0 15,2 7 2-15,4-1-2 0,-3 3-4 16,1 0-14-16,8 0-10 0,-4 0-17 16,1 0-16-16,3 0-142 0,-6 3-164 15</inkml:trace>
  <inkml:trace contextRef="#ctx0" brushRef="#br0" timeOffset="10152.7152">26868 12096 406 0,'0'8'157'0,"0"2"11"0,3-2-47 16,-3 2-62-16,0-1-14 0,0 1-2 0,0-1-7 15,0-3-7-15,0-1-10 0,0-5-6 16,0 0-4-16,0 0-3 0,0 0-6 16,0-7 4-16,0-2-4 0,3-2 0 15,1-5 0-15,0 2 0 0,-1-4 0 16,0-1 0-16,-3 1 0 0,3-1 0 15,2-2 0-15,3 0 5 0,-3-1-1 0,1 3 6 16,1 2-2-16,-1 5 6 0,2 5 8 16,-1 7-5-16,0 0-5 0,0 5 4 15,-2 7-3-15,1 1-5 0,-1 3 0 16,0 2-4-16,-2 0 0 0,-3-2 2 16,6-3-2-16,-6-2-4 0,0-5 0 15,0-2 0-15,0-4-4 0,0 0-2 16,0-5 6-16,6 0-4 0,0 2 0 15,1-14 0-15,2 4 4 0,5-3-4 0,-5-4 4 16,2-3 4-16,-6 10-4 0,13 0 4 16,-2 0 0-16,-2 7 0 0,-1 6 9 15,-2 0-9-15,-4 3 4 0,0 6-1 16,-3 6-2-16,-4 5 3 0,0 1-4 16,0 1 0-16,0 3-4 0,-3 0-4 15,3-4-13-15,-5-1 2 0,5-2-18 0,0 1-11 16,0-4-18-16,0-1-7 0,0 2-19 15,5-8-96-15,-1 1-160 0</inkml:trace>
  <inkml:trace contextRef="#ctx0" brushRef="#br0" timeOffset="10452.0005">27283 11976 370 0,'0'-3'136'0,"0"-6"27"0,-5 3-35 16,5-2-85-16,-5 8 0 0,1-4-8 16,-3 4-8-16,0 7 0 0,-1 0 0 15,0 5-11-15,2 3 9 0,3-4-6 16,3 10 0-16,0 0-1 0,0-1 1 0,5-1 0 16,2 0 3-16,4-3 4 0,3-5-5 15,0-1-1-15,-1-4 1 0,4-6-5 16,0 0 1-16,-2 0-9 0,-2-8-4 15,0-6-8-15,-6-4-11 0,0-4-7 16,-3 2-7-16,-4-7-8 0,0 1-11 16,0-4-8-16,0 0-2 0,-6 1 0 15,-2 1-4-15,1 1-48 0,-6 9-72 16,3 2-73-16</inkml:trace>
  <inkml:trace contextRef="#ctx0" brushRef="#br0" timeOffset="10718.195">27453 11735 514 0,'0'14'190'0,"0"4"-6"0,5 1-105 16,-5 3-26-16,0 4-4 0,0 5-13 0,0 3-7 16,0 4-16-16,0-2 0 0,0-5-8 15,-4-3-10-15,4-6-8 0,0-4-14 16,0-4-10-16,0-4-16 0,4-2-15 16,-1-7-118-16,2-1-145 0</inkml:trace>
  <inkml:trace contextRef="#ctx0" brushRef="#br0" timeOffset="11120.9648">27597 11964 497 0,'0'-4'179'0,"0"4"2"0,0 0-103 16,0 0-8-16,5-3-16 0,-1 3-2 16,1 7-7-16,4-6-6 0,-1 6-7 15,1-7-7-15,6 8 5 0,1 3-15 16,-2-2 4-16,4 2-4 0,2 0-1 16,0 2-6-16,0-4-1 0,4 0 1 15,-8-5-2-15,-2-4-2 0,2 0-4 16,-3 0 0-16,-2-9 0 0,-1 3 0 15,-5 0 0-15,1-1-4 0,-6-2 4 0,0 5-3 16,0 4 0-16,-7 0 3 0,3 4-3 16,-1 8 6-16,-2 5 0 0,2 6 0 15,1 1 1-15,-2 7-1 0,2-3 4 16,1 3-3-16,1 0-4 0,-3-1-8 16,-1-3-16-16,0-3-12 0,2-1-18 15,-1-8-25-15,5-3-140 0,-4-8-174 0</inkml:trace>
  <inkml:trace contextRef="#ctx0" brushRef="#br0" timeOffset="14652.7652">27951 11768 406 0,'0'-3'133'0,"6"-1"19"16,-6 0-92-16,7 4-28 15,-3 0-6-15,-4-4 0 0,4 4-9 0,-4-5-1 16,4 5 4-16,0 0-8 0,0 9 6 15,-4-1 4-15,4 3 0 0,-4 6-3 16,0 4 15-16,3 8-9 0,0 3 4 16,0 5-6-16,7 5 0 0,-5-6-4 15,-3-7-6-15,-2-8 0 0,0-4 0 0,0-10-4 16,-3 0-4-16,3-2-1 0,-4-5 0 16,4 0-4-16,0 0 0 0,0-5 5 15,0-2-5-15,5-3 0 0,0-1 0 16,2-3 0-16,-1-5-5 0,3 0 5 15,2-3-4-15,-1 0 4 0,6 4-4 16,0 6 4-16,-1 4 0 0,2 8 0 16,-2 0 4-16,-6 5 5 0,-1 2-2 15,-3 8 5-15,2 2 5 0,-1 3-5 0,-6-2 6 16,5 2-7-16,-5-1 1 0,0-3-4 16,0-2 0-16,-5-2-4 0,-1-2-4 15,-1-2 0-15,-2 1-4 0,-4-3-12 16,-2-2-3-16,-4-4-19 0,-2 0-7 15,0 0-22-15,4 1-13 0,2-4-120 16,0-3-159-16</inkml:trace>
  <inkml:trace contextRef="#ctx0" brushRef="#br0" timeOffset="15172.0602">28379 11890 406 0,'0'8'149'0,"-6"1"13"16,-1 1-50-16,-1-1-78 0,-5 2-3 0,-4-11-2 15,-1 13-12-15,2-3-6 16,1 0 5-16,2 2-11 0,0-1-5 16,7-3 4-16,-3 2-4 0,9 2 10 0,-3 1-3 15,3-5 5-15,3 1-6 0,5-1 3 16,-2-2 1-16,3-2 0 0,1 1-6 16,0-5 6-16,0 0-5 0,5 0 0 15,1-8 0-15,-1-1-5 0,-1-6 4 16,-1-3-4-16,-3-2 0 0,-3-2 0 15,0 2 0-15,-1-7 0 0,-6 6 0 16,3-2 0-16,-3 1-4 0,1 2 4 0,-1 3 0 16,-6 2 0-16,-1 0 0 0,3 3 0 15,-3 2 0-15,0 4 0 0,7 6 4 16,0 0-4-16,0 0 5 0,0 6 0 16,6 5-1-16,0 5 5 0,0 7-9 15,2 1 5-15,-1 10-1 0,1 2-4 16,0-4 0-16,-3 0-4 0,3-2-5 0,-3-9-10 15,-2-2-10-15,3-3-4 0,-2-7-16 16,-1-5-7-16,0-4-127 0,0 0-125 16</inkml:trace>
  <inkml:trace contextRef="#ctx0" brushRef="#br0" timeOffset="15469.6278">28584 12030 434 0,'6'0'145'0,"6"-4"27"15,-3 4-108-15,1-7-16 0,-1-6 0 16,2 1-8-16,-1 1-5 0,-5-8-1 16,4 3-5-16,-3 0-5 0,-6 1-1 15,3 0-4-15,-3 2-5 0,0 0-1 16,0 3-4-16,-5 1-4 0,1 5 4 16,-2 4-5-16,1 0 0 0,-2 6 1 0,0 0-5 15,5 11 4-15,-1 8-4 0,3 3 5 16,0 1-5-16,0 0 4 0,5-7-4 15,1-2 0-15,0-6 4 0,0-3-4 16,-1-2 0-16,4 1-4 0,-4-3-5 16,4-7-13-16,-2 3 0 0,2-3-11 15,0-3-3-15,2-4-18 0,-1-3 1 0,1-2-9 16,-2-5-48-16,1 2-72 0,-3 0-73 16</inkml:trace>
  <inkml:trace contextRef="#ctx0" brushRef="#br0" timeOffset="15737.1718">28800 11941 310 0,'-6'14'96'0,"6"3"37"16,-4-3 26-16,4 0-98 0,0-2-16 15,0-1 3-15,0 1-12 0,0-6 5 0,-2 0-3 16,2-4-6-16,0-2-6 0,0 0-2 16,0 0-4-16,0-5-2 0,6 1-4 15,2-4 0-15,-1-4-9 0,3-1 4 16,-3-1 0-16,4-3-5 0,-1 3 5 15,3-2 0-15,6 3 0 0,-1 2 0 16,0 1 0-16,2 0-5 0,1 10 0 0,3-4 1 16,-2 4-2-16,-3 4 1 0,-5 8-4 15,-5 4 0-15,-9 2 0 0,0 4-4 16,2 1-4-16,-2 0-9 0,-3-3-14 16,0-2-1-16,0-1-14 0,-4-3-12 15,0-5-13-15,0 1-110 0,2-6-144 16</inkml:trace>
  <inkml:trace contextRef="#ctx0" brushRef="#br0" timeOffset="15976.331">29058 11993 463 0,'5'3'170'0,"2"-3"-6"0,1 9-104 16,-1-3-11-16,2-1-10 0,-3-1-3 0,-1-4-2 15,2 5-9-15,1 0-11 16,5-5 1-16,1 6-6 0,0-6 0 0,7 4-4 16,-4-4-1-16,3 2 1 0,-2-2-5 15,4 0 4-15,0 0-8 0,-4 0-1 16,-2-6-8-16,-6-1-16 0,1-5-10 16,-8-1-9-16,-3 2-79 0,2 0-51 15,-2 2-114-15</inkml:trace>
  <inkml:trace contextRef="#ctx0" brushRef="#br0" timeOffset="16503.4356">29356 11964 353 0,'3'14'110'0,"7"1"53"0,-3-5-30 0,-2 2-77 16,3 1-14-16,-3-2 1 0,1-2-8 15,1 2 2-15,-1-2-4 0,-2 0-3 16,4 0-6-16,0 1-5 0,2-2 4 16,-5-8-4-16,1 7-5 0,8-4-1 15,-3-3 0-15,-1 0 0 0,2-7-8 16,-5-1 4-16,-4 3-5 0,3-11-4 16,-6 4 4-16,7-6-4 0,-4 2 0 15,3-1 0-15,3 2 5 0,3 0-5 0,-1 3 3 16,6 3 1-16,-2 2 0 0,0 3 0 15,1-1-4-15,-7 5 4 0,5 0-4 16,-3 0 4-16,-3 0-4 0,-3 0 0 16,0 3 0-16,-5 3 0 0,0-6 0 15,6 7 0-15,-6 1 0 0,4-2 0 16,-4-1 0-16,2-1 0 0,-2-4 4 16,0 4-4-16,3-4 0 0,-3 0 5 15,0 0-1-15,8-4 0 0,-2 4-4 0,-2-4 4 16,6 4 0-16,-3 0-4 0,6 0 4 15,1-4-4-15,2 4 0 0,3 4 4 16,2-4-4-16,-1 0 4 0,-2 0 2 16,1 6-2-16,1-2-4 0,-2-1 3 15,5 2-3-15,5 6 4 0,-2 0-4 0,0 5 0 16,1-3 0-16,-2 2 0 0,4 4 0 16,-5 0 0-16,0 3-7 0,-6-3-15 15,-3 0-11-15,-4-2-26 0,-5-1-10 16,-1-7-124-16,3-9-179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7C4FD-316A-4271-8D88-07FC5F23486C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5C67A-44DA-4405-AF1F-8430DFBFF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65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Geology happens where plates interact along divergent, transform,</a:t>
            </a:r>
            <a:r>
              <a:rPr lang="en-US" baseline="0" dirty="0"/>
              <a:t> and convergent boundaries.</a:t>
            </a:r>
          </a:p>
          <a:p>
            <a:r>
              <a:rPr lang="en-US" baseline="0" dirty="0"/>
              <a:t>First accepted global theory to explain major features of earth</a:t>
            </a:r>
          </a:p>
          <a:p>
            <a:r>
              <a:rPr lang="en-US" baseline="0" dirty="0"/>
              <a:t>Kinematic theory – doesn’t explain driving mechanisms – that is mantle convection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68B5D-97EE-40CF-B95E-52D6F9E0C3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3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on board the links?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6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</a:t>
            </a:r>
            <a:r>
              <a:rPr lang="en-US" baseline="0" dirty="0"/>
              <a:t> only does new oceanic crust form at the mid ocean ridge, but old oceanic crust is destroyed at trenches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1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conveyer belt</a:t>
            </a:r>
          </a:p>
          <a:p>
            <a:r>
              <a:rPr lang="en-US" dirty="0"/>
              <a:t>No open space – always</a:t>
            </a:r>
            <a:r>
              <a:rPr lang="en-US" baseline="0" dirty="0"/>
              <a:t> filled in by new MAGMA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95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Mid-ocean ridges </a:t>
            </a:r>
            <a:r>
              <a:rPr lang="en-US" baseline="0" dirty="0"/>
              <a:t>– elevated ridges </a:t>
            </a:r>
            <a:r>
              <a:rPr lang="en-US" b="1" baseline="0" dirty="0"/>
              <a:t>~2km </a:t>
            </a:r>
            <a:r>
              <a:rPr lang="en-US" baseline="0" dirty="0"/>
              <a:t>above abyssal plain.</a:t>
            </a:r>
          </a:p>
          <a:p>
            <a:r>
              <a:rPr lang="en-US" baseline="0" dirty="0"/>
              <a:t>Symmetric – site of eruptions that form oceanic crust.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Magma from the Asthenosphere</a:t>
            </a:r>
            <a:r>
              <a:rPr lang="en-US" baseline="0" dirty="0"/>
              <a:t> rises to fill in gap created by sea-floor spreading – dikes are conduits for magma to flow up to surface – lava pools at surface, cools, and is pulled apart.</a:t>
            </a:r>
          </a:p>
          <a:p>
            <a:r>
              <a:rPr lang="en-US" baseline="0" dirty="0"/>
              <a:t>Some magma solidifies along the side of the chamber, some erupts as lava at the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06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focus on the ones where one plate is oceanic for 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D174C-852D-4A10-9D00-8552760BEA4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6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amount of oceanic plate consumption at subduction zones</a:t>
            </a:r>
            <a:r>
              <a:rPr lang="en-US" baseline="0" dirty="0"/>
              <a:t> worldwide, averaged over time, is EQUAL to the amount of oceanic crust produced by sea-floor spreading at mid ocean ridges. </a:t>
            </a:r>
          </a:p>
          <a:p>
            <a:r>
              <a:rPr lang="en-US" baseline="0" dirty="0"/>
              <a:t>Continental lithosphere is too buoyant to </a:t>
            </a:r>
            <a:r>
              <a:rPr lang="en-US" baseline="0" dirty="0" err="1"/>
              <a:t>subduct</a:t>
            </a:r>
            <a:r>
              <a:rPr lang="en-US" baseline="0" dirty="0"/>
              <a:t>. Its like a life preserver. If continental crust moves into a subduction zone, subduction stops. </a:t>
            </a:r>
          </a:p>
          <a:p>
            <a:r>
              <a:rPr lang="en-US" baseline="0" dirty="0"/>
              <a:t>AGE: this means oldest oceanic crust is only 200 Ma, whereas oldest continental crust is 3.8 Ga, it sticks around.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D5B1-4CAE-4292-BCF5-57CC56F6E6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3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DCBD1F57-1E41-4596-BEA8-D7D618F3B251}" type="slidenum">
              <a:rPr lang="en-US" altLang="en-US" sz="1200">
                <a:latin typeface="Calibri" pitchFamily="34" charset="0"/>
                <a:ea typeface="MS PGothic" pitchFamily="34" charset="-128"/>
              </a:rPr>
              <a:pPr algn="r" eaLnBrk="1" hangingPunct="1"/>
              <a:t>23</a:t>
            </a:fld>
            <a:endParaRPr lang="en-US" altLang="en-US" sz="1200"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1872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88478B13-D11B-4244-8CD1-308AB42FF873}" type="slidenum">
              <a:rPr lang="en-US" altLang="en-US">
                <a:latin typeface="Calibri" pitchFamily="34" charset="0"/>
              </a:rPr>
              <a:pPr eaLnBrk="1" hangingPunct="1"/>
              <a:t>24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42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71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7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4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63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4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4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6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2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3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9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8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52F01-EF05-40D3-8D81-C5AC254A367D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8BD34-06BA-46A6-9BA5-3553D3D7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1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1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7.em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customXml" Target="../ink/ink4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sUXBV12Btg" TargetMode="External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Sophie\Documents\SST\victoria-falls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1876"/>
          <a:stretch/>
        </p:blipFill>
        <p:spPr bwMode="auto">
          <a:xfrm>
            <a:off x="1524000" y="1295401"/>
            <a:ext cx="91440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orld ocean crust age ma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4" descr="world ocean crust age map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33" name="Picture 9" descr="C:\Users\Sophie\Documents\SST\Aleutian_arc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" r="16" b="4999"/>
          <a:stretch/>
        </p:blipFill>
        <p:spPr bwMode="auto">
          <a:xfrm>
            <a:off x="1524000" y="5486400"/>
            <a:ext cx="9144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2238375" y="2720976"/>
            <a:ext cx="7772400" cy="1470025"/>
          </a:xfrm>
        </p:spPr>
        <p:txBody>
          <a:bodyPr>
            <a:noAutofit/>
          </a:bodyPr>
          <a:lstStyle/>
          <a:p>
            <a:r>
              <a:rPr lang="en-US" sz="8000" dirty="0"/>
              <a:t>PLATE TECTONICS</a:t>
            </a:r>
          </a:p>
        </p:txBody>
      </p:sp>
      <p:pic>
        <p:nvPicPr>
          <p:cNvPr id="1030" name="Picture 6" descr="C:\Users\Sophie\Documents\SST\san_andrea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" r="16" b="10015"/>
          <a:stretch/>
        </p:blipFill>
        <p:spPr bwMode="auto">
          <a:xfrm>
            <a:off x="1524000" y="4267200"/>
            <a:ext cx="9142576" cy="12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ophie\Documents\SST\Himalaya_Panoramic_1_Larg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" b="5001"/>
          <a:stretch/>
        </p:blipFill>
        <p:spPr bwMode="auto">
          <a:xfrm>
            <a:off x="1524000" y="1"/>
            <a:ext cx="91440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75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66762" y="76200"/>
            <a:ext cx="8229600" cy="1143000"/>
          </a:xfrm>
        </p:spPr>
        <p:txBody>
          <a:bodyPr/>
          <a:lstStyle/>
          <a:p>
            <a:r>
              <a:rPr lang="en-US" dirty="0"/>
              <a:t>Divergent Plate Boundaries</a:t>
            </a:r>
          </a:p>
        </p:txBody>
      </p:sp>
      <p:pic>
        <p:nvPicPr>
          <p:cNvPr id="4" name="SoAtlantic_CutGlobe.mo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4825" y="1962150"/>
            <a:ext cx="60340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7848600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Courtesy of Tanya Atwater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66762" y="11430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Sea-floor spreading pulls plates apart</a:t>
            </a:r>
          </a:p>
          <a:p>
            <a:r>
              <a:rPr lang="en-US" dirty="0"/>
              <a:t>Magma wells up to fill gap and cools</a:t>
            </a:r>
          </a:p>
        </p:txBody>
      </p:sp>
    </p:spTree>
    <p:extLst>
      <p:ext uri="{BB962C8B-B14F-4D97-AF65-F5344CB8AC3E}">
        <p14:creationId xmlns:p14="http://schemas.microsoft.com/office/powerpoint/2010/main" val="290454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JMG\Documents\UCSB Classes\07 - Summer 2014 E2\MARSHAK Materials\Artwork_Marshak\ch02\0217a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57" y="746920"/>
            <a:ext cx="6798889" cy="53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082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Mid-Ocean Ridges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4184"/>
            <a:ext cx="7435850" cy="49210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4158" y="2160103"/>
            <a:ext cx="3220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elevated ridges </a:t>
            </a:r>
            <a:r>
              <a:rPr lang="en-US" sz="2400" b="1" dirty="0"/>
              <a:t>~2km </a:t>
            </a:r>
            <a:r>
              <a:rPr lang="en-US" sz="2400" dirty="0"/>
              <a:t>above abyssal </a:t>
            </a:r>
            <a:r>
              <a:rPr lang="en-US" sz="2400" dirty="0" smtClean="0"/>
              <a:t>plain</a:t>
            </a:r>
          </a:p>
          <a:p>
            <a:endParaRPr lang="en-US" sz="2400" dirty="0"/>
          </a:p>
          <a:p>
            <a:r>
              <a:rPr lang="en-US" sz="2400" dirty="0" smtClean="0"/>
              <a:t>Symmetric across ridge axis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2868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Mid-Ocean Ridges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5" y="1487558"/>
            <a:ext cx="7002941" cy="469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871790" y="2166790"/>
            <a:ext cx="39756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Magma from the Asthenosphere rises to fill in gap created by sea-floor spreading </a:t>
            </a:r>
          </a:p>
        </p:txBody>
      </p:sp>
    </p:spTree>
    <p:extLst>
      <p:ext uri="{BB962C8B-B14F-4D97-AF65-F5344CB8AC3E}">
        <p14:creationId xmlns:p14="http://schemas.microsoft.com/office/powerpoint/2010/main" val="3784256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09"/>
            <a:ext cx="10515600" cy="1325563"/>
          </a:xfrm>
        </p:spPr>
        <p:txBody>
          <a:bodyPr/>
          <a:lstStyle/>
          <a:p>
            <a:r>
              <a:rPr lang="en-US" dirty="0"/>
              <a:t>Hydrothermal Alteration</a:t>
            </a:r>
          </a:p>
        </p:txBody>
      </p:sp>
      <p:pic>
        <p:nvPicPr>
          <p:cNvPr id="4" name="Content Placeholder 3" descr="0709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6769" y="1825625"/>
            <a:ext cx="643846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10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Hydrothermal Vents</a:t>
            </a:r>
          </a:p>
        </p:txBody>
      </p:sp>
      <p:pic>
        <p:nvPicPr>
          <p:cNvPr id="4" name="Picture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87" y="1643750"/>
            <a:ext cx="6781429" cy="437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7391400" y="1447800"/>
            <a:ext cx="1371600" cy="10668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66538" y="977900"/>
            <a:ext cx="319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rich in dissolved 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78897" y="6151218"/>
            <a:ext cx="3812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Our first ore deposit!!</a:t>
            </a:r>
          </a:p>
        </p:txBody>
      </p:sp>
      <p:pic>
        <p:nvPicPr>
          <p:cNvPr id="1026" name="Picture 2" descr="https://upload.wikimedia.org/wikipedia/commons/thumb/5/5b/Kidd_Mine.jpg/220px-Kidd_M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22" y="2212734"/>
            <a:ext cx="4786122" cy="328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65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076" y="154745"/>
            <a:ext cx="1000447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Continental Rifts = birth of a divergent margin</a:t>
            </a:r>
          </a:p>
        </p:txBody>
      </p:sp>
      <p:pic>
        <p:nvPicPr>
          <p:cNvPr id="4" name="Picture 3" descr="continental rift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1" y="1135879"/>
            <a:ext cx="5203825" cy="5486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03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Convergent Plate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Plates move toward one another.</a:t>
            </a:r>
          </a:p>
        </p:txBody>
      </p:sp>
      <p:pic>
        <p:nvPicPr>
          <p:cNvPr id="4" name="Picture 14" descr="npo0000d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77" y="3048001"/>
            <a:ext cx="3600450" cy="27463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npo0001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045151"/>
            <a:ext cx="3514725" cy="27320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7257" y="2222501"/>
            <a:ext cx="3872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Ocean-ocean or</a:t>
            </a:r>
          </a:p>
          <a:p>
            <a:r>
              <a:rPr lang="en-US" sz="2400" dirty="0"/>
              <a:t>Ocean-continent: </a:t>
            </a:r>
            <a:r>
              <a:rPr lang="en-US" sz="2400" b="1" dirty="0">
                <a:solidFill>
                  <a:srgbClr val="FFFF00"/>
                </a:solidFill>
              </a:rPr>
              <a:t>Subduction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8225" y="2514600"/>
            <a:ext cx="3947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Continent-continent: </a:t>
            </a:r>
            <a:r>
              <a:rPr lang="en-US" sz="2400" b="1" dirty="0">
                <a:solidFill>
                  <a:srgbClr val="FFFF00"/>
                </a:solidFill>
              </a:rPr>
              <a:t>Collision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800720" y="5881680"/>
              <a:ext cx="8706960" cy="4910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920" y="5869800"/>
                <a:ext cx="8729280" cy="5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553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Subduction Zones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32274" cy="4351338"/>
          </a:xfrm>
        </p:spPr>
        <p:txBody>
          <a:bodyPr/>
          <a:lstStyle/>
          <a:p>
            <a:r>
              <a:rPr lang="en-US" dirty="0"/>
              <a:t>Oceanic plate dives back into the mantle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subduction</a:t>
            </a:r>
            <a:endParaRPr lang="en-US" dirty="0"/>
          </a:p>
          <a:p>
            <a:r>
              <a:rPr lang="en-US" dirty="0"/>
              <a:t>Recycling of oceanic lithosphere</a:t>
            </a:r>
          </a:p>
          <a:p>
            <a:r>
              <a:rPr lang="en-US" dirty="0"/>
              <a:t>Balanced by sea-floor spreading</a:t>
            </a:r>
          </a:p>
        </p:txBody>
      </p:sp>
      <p:pic>
        <p:nvPicPr>
          <p:cNvPr id="4" name="SoAtlantic_CutGlobe.mo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9712" y="1329103"/>
            <a:ext cx="603408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9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183" y="113334"/>
            <a:ext cx="10515600" cy="1325563"/>
          </a:xfrm>
        </p:spPr>
        <p:txBody>
          <a:bodyPr/>
          <a:lstStyle/>
          <a:p>
            <a:r>
              <a:rPr lang="en-US" dirty="0"/>
              <a:t>Features of subduction zones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65200" y="2122765"/>
            <a:ext cx="3657600" cy="3382963"/>
          </a:xfrm>
        </p:spPr>
        <p:txBody>
          <a:bodyPr>
            <a:normAutofit/>
          </a:bodyPr>
          <a:lstStyle/>
          <a:p>
            <a:r>
              <a:rPr lang="en-US" sz="3200" dirty="0"/>
              <a:t>Trench</a:t>
            </a:r>
          </a:p>
          <a:p>
            <a:r>
              <a:rPr lang="en-US" sz="3200" dirty="0" err="1"/>
              <a:t>Accretionary</a:t>
            </a:r>
            <a:r>
              <a:rPr lang="en-US" sz="3200" dirty="0"/>
              <a:t> Prism</a:t>
            </a:r>
          </a:p>
          <a:p>
            <a:r>
              <a:rPr lang="en-US" sz="3200" dirty="0">
                <a:solidFill>
                  <a:srgbClr val="FF0000"/>
                </a:solidFill>
              </a:rPr>
              <a:t>Volcanic Arcs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320800"/>
            <a:ext cx="654028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242120" y="4128480"/>
              <a:ext cx="1512000" cy="1071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2760" y="4123440"/>
                <a:ext cx="1529280" cy="10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238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Theory of plate tectonics: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676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outer layer of the Earth (lithosphere) consists of separate plates that move with respect to one another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400" y="2810022"/>
            <a:ext cx="7772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1960’s: relatively new concept!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“Grand unifying theory” of geology 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Earthquakes		-   Mountain building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Paleontology	-   Faulting/rifting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Volcanism		-   Life!!!</a:t>
            </a:r>
          </a:p>
          <a:p>
            <a:pPr marL="914400" lvl="1" indent="-457200">
              <a:buFontTx/>
              <a:buChar char="-"/>
            </a:pPr>
            <a:r>
              <a:rPr lang="en-US" sz="2800" dirty="0">
                <a:solidFill>
                  <a:srgbClr val="FFFF00"/>
                </a:solidFill>
              </a:rPr>
              <a:t>Distribution of resources!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0"/>
            <a:ext cx="9956800" cy="683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20920" y="3790440"/>
              <a:ext cx="2220840" cy="2229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1920" y="3783960"/>
                <a:ext cx="2241000" cy="22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42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Volcanic Arcs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3400" y="1619591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Oceanic sediments and crust contain water</a:t>
            </a:r>
          </a:p>
          <a:p>
            <a:r>
              <a:rPr lang="en-US" dirty="0"/>
              <a:t>Slab is “dehydrated” (water is removed)</a:t>
            </a:r>
          </a:p>
          <a:p>
            <a:r>
              <a:rPr lang="en-US" dirty="0"/>
              <a:t>Water moves into mantle beneath overlying plate</a:t>
            </a:r>
          </a:p>
          <a:p>
            <a:r>
              <a:rPr lang="en-US" dirty="0"/>
              <a:t>Mantle melts – melts rise to surface and erupt</a:t>
            </a:r>
          </a:p>
        </p:txBody>
      </p:sp>
      <p:pic>
        <p:nvPicPr>
          <p:cNvPr id="6" name="Picture 4" descr="figure-05-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96" y="3239183"/>
            <a:ext cx="4038600" cy="361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Subduction.mo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70800" y="0"/>
            <a:ext cx="4521200" cy="3239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47824" y="3795260"/>
            <a:ext cx="26056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Porphyry Cu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and Mo deposits</a:t>
            </a:r>
          </a:p>
          <a:p>
            <a:r>
              <a:rPr lang="en-US" sz="2800" dirty="0"/>
              <a:t> form </a:t>
            </a:r>
            <a:r>
              <a:rPr lang="en-US" sz="2800" dirty="0" smtClean="0"/>
              <a:t>in volcanic arcs!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9672480" y="3696120"/>
              <a:ext cx="1597320" cy="7509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3120" y="3687120"/>
                <a:ext cx="1613160" cy="76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7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Volcanic Arcs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silica-rich (SiO</a:t>
            </a:r>
            <a:r>
              <a:rPr lang="en-US" sz="2000" dirty="0"/>
              <a:t>2</a:t>
            </a:r>
            <a:r>
              <a:rPr lang="en-US" dirty="0"/>
              <a:t>) rocks </a:t>
            </a:r>
            <a:r>
              <a:rPr lang="en-US" dirty="0">
                <a:sym typeface="Wingdings" panose="05000000000000000000" pitchFamily="2" charset="2"/>
              </a:rPr>
              <a:t>granite/rhyolite</a:t>
            </a:r>
          </a:p>
          <a:p>
            <a:r>
              <a:rPr lang="en-US" dirty="0"/>
              <a:t>Can form on overlying continental or oceanic plate (depending on boundary)</a:t>
            </a:r>
          </a:p>
        </p:txBody>
      </p:sp>
    </p:spTree>
    <p:extLst>
      <p:ext uri="{BB962C8B-B14F-4D97-AF65-F5344CB8AC3E}">
        <p14:creationId xmlns:p14="http://schemas.microsoft.com/office/powerpoint/2010/main" val="353687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5" descr="f02-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07976"/>
            <a:ext cx="8804275" cy="655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4611689" y="1738314"/>
            <a:ext cx="534987" cy="108267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defTabSz="457200">
              <a:defRPr/>
            </a:pPr>
            <a:endParaRPr lang="en-US"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58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158750"/>
            <a:ext cx="71247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TextBox 3"/>
          <p:cNvSpPr txBox="1">
            <a:spLocks noChangeArrowheads="1"/>
          </p:cNvSpPr>
          <p:nvPr/>
        </p:nvSpPr>
        <p:spPr bwMode="auto">
          <a:xfrm>
            <a:off x="6059489" y="5535611"/>
            <a:ext cx="38747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3200" dirty="0">
                <a:ea typeface="MS PGothic" pitchFamily="34" charset="-128"/>
              </a:rPr>
              <a:t>Cascade volcanoes!</a:t>
            </a:r>
          </a:p>
        </p:txBody>
      </p:sp>
      <p:pic>
        <p:nvPicPr>
          <p:cNvPr id="9114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3721100"/>
            <a:ext cx="43561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7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Collisional Zones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9174" y="1878634"/>
            <a:ext cx="5181600" cy="4351338"/>
          </a:xfrm>
        </p:spPr>
        <p:txBody>
          <a:bodyPr/>
          <a:lstStyle/>
          <a:p>
            <a:r>
              <a:rPr lang="en-US" dirty="0"/>
              <a:t>Continent-Continent Convergence</a:t>
            </a:r>
          </a:p>
          <a:p>
            <a:r>
              <a:rPr lang="en-US" dirty="0"/>
              <a:t>Why no subduction?</a:t>
            </a:r>
          </a:p>
          <a:p>
            <a:pPr lvl="1"/>
            <a:r>
              <a:rPr lang="en-US" dirty="0"/>
              <a:t>Cont. lithosphere too buoyant to be </a:t>
            </a:r>
            <a:r>
              <a:rPr lang="en-US" dirty="0" err="1"/>
              <a:t>subducted</a:t>
            </a:r>
            <a:r>
              <a:rPr lang="en-US" dirty="0"/>
              <a:t> (</a:t>
            </a:r>
            <a:r>
              <a:rPr lang="en-US" i="1" dirty="0"/>
              <a:t>much</a:t>
            </a:r>
            <a:r>
              <a:rPr lang="en-US" dirty="0"/>
              <a:t>)</a:t>
            </a:r>
          </a:p>
          <a:p>
            <a:r>
              <a:rPr lang="en-US" dirty="0"/>
              <a:t>Mountain building but no volcanism – why?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magma generation</a:t>
            </a:r>
          </a:p>
        </p:txBody>
      </p:sp>
      <p:pic>
        <p:nvPicPr>
          <p:cNvPr id="5" name="Picture 11" descr="npo0001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33" y="1230491"/>
            <a:ext cx="5897677" cy="45870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30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Collisional Zones</a:t>
            </a:r>
          </a:p>
        </p:txBody>
      </p:sp>
      <p:pic>
        <p:nvPicPr>
          <p:cNvPr id="6" name="Picture 1031" descr="npo00010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1531937"/>
            <a:ext cx="4648200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32" descr="npo00010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1527175"/>
            <a:ext cx="4343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93329" y="5010149"/>
            <a:ext cx="9205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Conveyer Belt </a:t>
            </a:r>
            <a:r>
              <a:rPr lang="en-US" sz="2800" dirty="0"/>
              <a:t>– subduction zones often evolve into collisions!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89118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Collisional Zones</a:t>
            </a:r>
          </a:p>
        </p:txBody>
      </p:sp>
      <p:pic>
        <p:nvPicPr>
          <p:cNvPr id="5" name="IndiaAsiaCollision.mo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8163" y="1600200"/>
            <a:ext cx="6034087" cy="4525963"/>
          </a:xfrm>
        </p:spPr>
      </p:pic>
      <p:sp>
        <p:nvSpPr>
          <p:cNvPr id="4" name="TextBox 3"/>
          <p:cNvSpPr txBox="1"/>
          <p:nvPr/>
        </p:nvSpPr>
        <p:spPr>
          <a:xfrm>
            <a:off x="7848600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 of Tanya Atwater</a:t>
            </a:r>
          </a:p>
        </p:txBody>
      </p:sp>
    </p:spTree>
    <p:extLst>
      <p:ext uri="{BB962C8B-B14F-4D97-AF65-F5344CB8AC3E}">
        <p14:creationId xmlns:p14="http://schemas.microsoft.com/office/powerpoint/2010/main" val="4212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Collisional Zones</a:t>
            </a:r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35" y="1600201"/>
            <a:ext cx="652433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648200" y="3429000"/>
            <a:ext cx="457200" cy="1524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334000" y="3810000"/>
            <a:ext cx="457200" cy="1524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172200" y="3962400"/>
            <a:ext cx="457200" cy="1524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388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Plate Boundaries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</a:t>
            </a:r>
            <a:r>
              <a:rPr lang="en-US" b="1" i="1" dirty="0"/>
              <a:t>form a link </a:t>
            </a:r>
            <a:r>
              <a:rPr lang="en-US" dirty="0"/>
              <a:t>between two other types of plate boundaries</a:t>
            </a:r>
          </a:p>
          <a:p>
            <a:r>
              <a:rPr lang="en-US" dirty="0"/>
              <a:t>Plates slide past</a:t>
            </a:r>
          </a:p>
          <a:p>
            <a:pPr lvl="1"/>
            <a:r>
              <a:rPr lang="en-US" dirty="0"/>
              <a:t>No creation/destruction</a:t>
            </a:r>
          </a:p>
          <a:p>
            <a:pPr lvl="1"/>
            <a:r>
              <a:rPr lang="en-US" dirty="0"/>
              <a:t>Continental</a:t>
            </a:r>
          </a:p>
          <a:p>
            <a:pPr lvl="1"/>
            <a:r>
              <a:rPr lang="en-US" dirty="0" smtClean="0"/>
              <a:t>Oceanic</a:t>
            </a:r>
            <a:endParaRPr lang="en-US" dirty="0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69674"/>
            <a:ext cx="4038600" cy="338701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0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314" y="0"/>
            <a:ext cx="10515600" cy="1325563"/>
          </a:xfrm>
        </p:spPr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314" y="1178353"/>
            <a:ext cx="4113944" cy="52161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Lithosphere broken up into 12 major and many minor plates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move/glide over weak asthenosphere.</a:t>
            </a:r>
          </a:p>
          <a:p>
            <a:endParaRPr lang="en-US" dirty="0"/>
          </a:p>
          <a:p>
            <a:r>
              <a:rPr lang="en-US" dirty="0"/>
              <a:t>Plate boundaries do not necessarily correspond to edge of continent</a:t>
            </a:r>
          </a:p>
          <a:p>
            <a:endParaRPr lang="en-US" dirty="0"/>
          </a:p>
          <a:p>
            <a:r>
              <a:rPr lang="en-US" dirty="0"/>
              <a:t>Plates move relative to one another</a:t>
            </a:r>
          </a:p>
          <a:p>
            <a:endParaRPr lang="en-US" dirty="0"/>
          </a:p>
          <a:p>
            <a:r>
              <a:rPr lang="en-US" dirty="0"/>
              <a:t>Minimal deformation in interior of plates.</a:t>
            </a:r>
          </a:p>
        </p:txBody>
      </p:sp>
      <p:pic>
        <p:nvPicPr>
          <p:cNvPr id="4" name="Picture 5" descr="f02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073" y="956691"/>
            <a:ext cx="7308841" cy="543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7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35969" y="1981200"/>
            <a:ext cx="8120062" cy="4419600"/>
            <a:chOff x="719262" y="1981200"/>
            <a:chExt cx="8119938" cy="4419600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9" r="3735"/>
            <a:stretch>
              <a:fillRect/>
            </a:stretch>
          </p:blipFill>
          <p:spPr bwMode="auto">
            <a:xfrm>
              <a:off x="4737350" y="1981200"/>
              <a:ext cx="4101850" cy="441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87"/>
            <a:stretch>
              <a:fillRect/>
            </a:stretch>
          </p:blipFill>
          <p:spPr bwMode="auto">
            <a:xfrm>
              <a:off x="719262" y="1981200"/>
              <a:ext cx="3166938" cy="44148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Continental Transforms: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24401" y="1219200"/>
            <a:ext cx="3360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San Andreas Fault, CA</a:t>
            </a:r>
          </a:p>
        </p:txBody>
      </p:sp>
    </p:spTree>
    <p:extLst>
      <p:ext uri="{BB962C8B-B14F-4D97-AF65-F5344CB8AC3E}">
        <p14:creationId xmlns:p14="http://schemas.microsoft.com/office/powerpoint/2010/main" val="2191070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Oceanic Transforms</a:t>
            </a:r>
          </a:p>
        </p:txBody>
      </p:sp>
      <p:pic>
        <p:nvPicPr>
          <p:cNvPr id="4" name="SFS5_MagStripes+RevScale.mo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113" y="1690688"/>
            <a:ext cx="6034087" cy="4525962"/>
          </a:xfrm>
        </p:spPr>
      </p:pic>
      <p:sp>
        <p:nvSpPr>
          <p:cNvPr id="5" name="TextBox 4"/>
          <p:cNvSpPr txBox="1"/>
          <p:nvPr/>
        </p:nvSpPr>
        <p:spPr>
          <a:xfrm>
            <a:off x="7848600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 of Tanya Atwater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655914"/>
            <a:ext cx="5372100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48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Volcanoes </a:t>
            </a:r>
            <a:r>
              <a:rPr lang="en-US" i="1" dirty="0"/>
              <a:t>independent </a:t>
            </a:r>
            <a:r>
              <a:rPr lang="en-US" dirty="0"/>
              <a:t>of plates</a:t>
            </a:r>
          </a:p>
          <a:p>
            <a:pPr lvl="1"/>
            <a:r>
              <a:rPr lang="en-US" dirty="0"/>
              <a:t>“intra-plate volcanism”</a:t>
            </a:r>
          </a:p>
          <a:p>
            <a:pPr lvl="1"/>
            <a:r>
              <a:rPr lang="en-US" dirty="0"/>
              <a:t>leave distinct chain of volcanoes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09" y="1476023"/>
            <a:ext cx="530418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050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Spots </a:t>
            </a:r>
            <a:r>
              <a:rPr lang="en-US" dirty="0" smtClean="0"/>
              <a:t>– Mechanism = mantle plume</a:t>
            </a:r>
            <a:endParaRPr lang="en-US" dirty="0"/>
          </a:p>
        </p:txBody>
      </p:sp>
      <p:pic>
        <p:nvPicPr>
          <p:cNvPr id="5" name="asUXBV12Btg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005545" y="1487488"/>
            <a:ext cx="7970269" cy="4483276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5" y="1791759"/>
            <a:ext cx="3420763" cy="38747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86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510" y="483151"/>
            <a:ext cx="8128000" cy="5379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2362200" y="3804861"/>
            <a:ext cx="1348030" cy="7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921322" y="4076700"/>
            <a:ext cx="178428" cy="19131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38601" y="5862261"/>
            <a:ext cx="4106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Passive margin – no subduction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3385" y="3465562"/>
            <a:ext cx="1074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Active</a:t>
            </a:r>
          </a:p>
          <a:p>
            <a:r>
              <a:rPr lang="en-US" sz="2400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63663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Three Types of Plate Boundaries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697" y="373948"/>
            <a:ext cx="8231249" cy="577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41133" y="2859823"/>
            <a:ext cx="121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Divergent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6001" y="5745809"/>
            <a:ext cx="126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93720" y="3259933"/>
            <a:ext cx="1403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Convergent</a:t>
            </a:r>
          </a:p>
        </p:txBody>
      </p:sp>
    </p:spTree>
    <p:extLst>
      <p:ext uri="{BB962C8B-B14F-4D97-AF65-F5344CB8AC3E}">
        <p14:creationId xmlns:p14="http://schemas.microsoft.com/office/powerpoint/2010/main" val="62220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/>
              <a:t>Plate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0" y="1066801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u="sng" dirty="0"/>
              <a:t>Divergent</a:t>
            </a:r>
            <a:r>
              <a:rPr lang="en-US" sz="3200" dirty="0"/>
              <a:t> – plates move apart.</a:t>
            </a:r>
          </a:p>
          <a:p>
            <a:pPr lvl="1"/>
            <a:r>
              <a:rPr lang="en-US" dirty="0"/>
              <a:t>Lithosphere thickens away from the ridge axis.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87249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7924800" y="2438400"/>
            <a:ext cx="1828800" cy="838200"/>
            <a:chOff x="2832" y="1693"/>
            <a:chExt cx="1383" cy="696"/>
          </a:xfrm>
        </p:grpSpPr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3600" y="1872"/>
              <a:ext cx="615" cy="306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2832" y="1872"/>
              <a:ext cx="615" cy="306"/>
            </a:xfrm>
            <a:prstGeom prst="left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3525" y="1693"/>
              <a:ext cx="2" cy="696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0977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/>
              <a:t>Plate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0" y="1066801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u="sng" dirty="0"/>
              <a:t>Convergent</a:t>
            </a:r>
            <a:r>
              <a:rPr lang="en-US" sz="3200" dirty="0"/>
              <a:t> – plates move together.</a:t>
            </a:r>
          </a:p>
          <a:p>
            <a:pPr lvl="1"/>
            <a:r>
              <a:rPr lang="en-US" dirty="0"/>
              <a:t>Process of plate consumption = </a:t>
            </a:r>
            <a:r>
              <a:rPr lang="en-US" b="1" dirty="0"/>
              <a:t>subduction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8915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7848600" y="2362200"/>
            <a:ext cx="1981200" cy="838200"/>
            <a:chOff x="2400" y="912"/>
            <a:chExt cx="1431" cy="672"/>
          </a:xfrm>
        </p:grpSpPr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>
              <a:off x="2400" y="1104"/>
              <a:ext cx="615" cy="306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3216" y="1104"/>
              <a:ext cx="615" cy="306"/>
            </a:xfrm>
            <a:prstGeom prst="left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3120" y="912"/>
              <a:ext cx="0" cy="672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7301132" y="5064369"/>
            <a:ext cx="1153551" cy="3938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/>
              <a:t>Plate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0" y="1066801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u="sng" dirty="0"/>
              <a:t>Transform</a:t>
            </a:r>
            <a:r>
              <a:rPr lang="en-US" sz="3200" dirty="0"/>
              <a:t> – plates slide against each other.</a:t>
            </a:r>
          </a:p>
          <a:p>
            <a:pPr lvl="1"/>
            <a:r>
              <a:rPr lang="en-US" dirty="0"/>
              <a:t>Neither creation nor destruction of lithosphere.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33601"/>
            <a:ext cx="82296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8305801" y="4953000"/>
            <a:ext cx="942975" cy="1295400"/>
            <a:chOff x="3936" y="2448"/>
            <a:chExt cx="882" cy="816"/>
          </a:xfrm>
        </p:grpSpPr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>
              <a:off x="3936" y="2544"/>
              <a:ext cx="306" cy="615"/>
            </a:xfrm>
            <a:prstGeom prst="up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auto">
            <a:xfrm>
              <a:off x="4512" y="2592"/>
              <a:ext cx="306" cy="615"/>
            </a:xfrm>
            <a:prstGeom prst="down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4368" y="2448"/>
              <a:ext cx="0" cy="816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4255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</TotalTime>
  <Words>694</Words>
  <Application>Microsoft Office PowerPoint</Application>
  <PresentationFormat>Widescreen</PresentationFormat>
  <Paragraphs>126</Paragraphs>
  <Slides>33</Slides>
  <Notes>10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MS PGothic</vt:lpstr>
      <vt:lpstr>Arial</vt:lpstr>
      <vt:lpstr>Calibri</vt:lpstr>
      <vt:lpstr>Calibri Light</vt:lpstr>
      <vt:lpstr>Wingdings</vt:lpstr>
      <vt:lpstr>Office Theme</vt:lpstr>
      <vt:lpstr>PLATE TECTONICS</vt:lpstr>
      <vt:lpstr>Theory of plate tectonics:</vt:lpstr>
      <vt:lpstr>Key Points</vt:lpstr>
      <vt:lpstr>PowerPoint Presentation</vt:lpstr>
      <vt:lpstr>Three Types of Plate Boundaries</vt:lpstr>
      <vt:lpstr>PowerPoint Presentation</vt:lpstr>
      <vt:lpstr>Plate Boundaries</vt:lpstr>
      <vt:lpstr>Plate Boundaries</vt:lpstr>
      <vt:lpstr>Plate Boundaries</vt:lpstr>
      <vt:lpstr>Divergent Plate Boundaries</vt:lpstr>
      <vt:lpstr>PowerPoint Presentation</vt:lpstr>
      <vt:lpstr>Mid-Ocean Ridges</vt:lpstr>
      <vt:lpstr>Mid-Ocean Ridges</vt:lpstr>
      <vt:lpstr>Hydrothermal Alteration</vt:lpstr>
      <vt:lpstr>Hydrothermal Vents</vt:lpstr>
      <vt:lpstr>Continental Rifts = birth of a divergent margin</vt:lpstr>
      <vt:lpstr>Convergent Plate Boundaries</vt:lpstr>
      <vt:lpstr>Subduction Zones</vt:lpstr>
      <vt:lpstr>Features of subduction zones</vt:lpstr>
      <vt:lpstr>PowerPoint Presentation</vt:lpstr>
      <vt:lpstr>Volcanic Arcs</vt:lpstr>
      <vt:lpstr>Volcanic Arcs</vt:lpstr>
      <vt:lpstr>PowerPoint Presentation</vt:lpstr>
      <vt:lpstr>PowerPoint Presentation</vt:lpstr>
      <vt:lpstr>Collisional Zones</vt:lpstr>
      <vt:lpstr>Collisional Zones</vt:lpstr>
      <vt:lpstr>Collisional Zones</vt:lpstr>
      <vt:lpstr>Collisional Zones</vt:lpstr>
      <vt:lpstr>Transform Plate Boundaries</vt:lpstr>
      <vt:lpstr>Continental Transforms:</vt:lpstr>
      <vt:lpstr>Oceanic Transforms</vt:lpstr>
      <vt:lpstr>Hot Spots</vt:lpstr>
      <vt:lpstr>Hot Spots – Mechanism = mantle plume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Katherine Fidler</dc:creator>
  <cp:lastModifiedBy>Dylan Mumm</cp:lastModifiedBy>
  <cp:revision>8</cp:revision>
  <dcterms:created xsi:type="dcterms:W3CDTF">2018-08-31T18:07:55Z</dcterms:created>
  <dcterms:modified xsi:type="dcterms:W3CDTF">2018-09-03T16:34:21Z</dcterms:modified>
</cp:coreProperties>
</file>